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sldIdLst>
    <p:sldId id="357" r:id="rId5"/>
    <p:sldId id="358" r:id="rId6"/>
    <p:sldId id="359" r:id="rId7"/>
    <p:sldId id="361" r:id="rId8"/>
    <p:sldId id="362" r:id="rId9"/>
    <p:sldId id="331" r:id="rId10"/>
    <p:sldId id="352" r:id="rId11"/>
    <p:sldId id="325" r:id="rId12"/>
    <p:sldId id="363" r:id="rId13"/>
    <p:sldId id="364" r:id="rId14"/>
    <p:sldId id="296" r:id="rId1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888B"/>
    <a:srgbClr val="25AEB1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53" autoAdjust="0"/>
    <p:restoredTop sz="96405"/>
  </p:normalViewPr>
  <p:slideViewPr>
    <p:cSldViewPr snapToGrid="0" snapToObjects="1" showGuides="1">
      <p:cViewPr varScale="1">
        <p:scale>
          <a:sx n="68" d="100"/>
          <a:sy n="68" d="100"/>
        </p:scale>
        <p:origin x="70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uela Mossé Muanis" userId="31de8b26-d8a7-489e-8e81-223986e8ef8d" providerId="ADAL" clId="{1EDE7911-1F4A-43E5-97D8-308F39276F54}"/>
    <pc:docChg chg="modSld">
      <pc:chgData name="Manuela Mossé Muanis" userId="31de8b26-d8a7-489e-8e81-223986e8ef8d" providerId="ADAL" clId="{1EDE7911-1F4A-43E5-97D8-308F39276F54}" dt="2022-02-02T21:08:35.866" v="5" actId="14100"/>
      <pc:docMkLst>
        <pc:docMk/>
      </pc:docMkLst>
    </pc:docChg>
  </pc:docChgLst>
  <pc:docChgLst>
    <pc:chgData name="Daniela Leite" userId="d68db051-e360-4b78-b251-49d4232ee377" providerId="ADAL" clId="{D447A1E9-6A82-45C0-9955-BFCEDD3AA328}"/>
    <pc:docChg chg="undo custSel addSld delSld modSld">
      <pc:chgData name="Daniela Leite" userId="d68db051-e360-4b78-b251-49d4232ee377" providerId="ADAL" clId="{D447A1E9-6A82-45C0-9955-BFCEDD3AA328}" dt="2022-03-21T18:20:37.720" v="297" actId="20577"/>
      <pc:docMkLst>
        <pc:docMk/>
      </pc:docMkLst>
      <pc:sldChg chg="del">
        <pc:chgData name="Daniela Leite" userId="d68db051-e360-4b78-b251-49d4232ee377" providerId="ADAL" clId="{D447A1E9-6A82-45C0-9955-BFCEDD3AA328}" dt="2022-03-21T13:59:21.973" v="22" actId="2696"/>
        <pc:sldMkLst>
          <pc:docMk/>
          <pc:sldMk cId="0" sldId="258"/>
        </pc:sldMkLst>
      </pc:sldChg>
      <pc:sldChg chg="addSp delSp modSp">
        <pc:chgData name="Daniela Leite" userId="d68db051-e360-4b78-b251-49d4232ee377" providerId="ADAL" clId="{D447A1E9-6A82-45C0-9955-BFCEDD3AA328}" dt="2022-03-21T13:59:19.206" v="21" actId="478"/>
        <pc:sldMkLst>
          <pc:docMk/>
          <pc:sldMk cId="2670229786" sldId="296"/>
        </pc:sldMkLst>
        <pc:spChg chg="mod">
          <ac:chgData name="Daniela Leite" userId="d68db051-e360-4b78-b251-49d4232ee377" providerId="ADAL" clId="{D447A1E9-6A82-45C0-9955-BFCEDD3AA328}" dt="2022-03-21T13:59:15.384" v="19" actId="6549"/>
          <ac:spMkLst>
            <pc:docMk/>
            <pc:sldMk cId="2670229786" sldId="296"/>
            <ac:spMk id="9" creationId="{00000000-0000-0000-0000-000000000000}"/>
          </ac:spMkLst>
        </pc:spChg>
        <pc:picChg chg="add del">
          <ac:chgData name="Daniela Leite" userId="d68db051-e360-4b78-b251-49d4232ee377" providerId="ADAL" clId="{D447A1E9-6A82-45C0-9955-BFCEDD3AA328}" dt="2022-03-21T13:59:19.206" v="21" actId="478"/>
          <ac:picMkLst>
            <pc:docMk/>
            <pc:sldMk cId="2670229786" sldId="296"/>
            <ac:picMk id="12" creationId="{00000000-0000-0000-0000-000000000000}"/>
          </ac:picMkLst>
        </pc:picChg>
      </pc:sldChg>
      <pc:sldChg chg="del">
        <pc:chgData name="Daniela Leite" userId="d68db051-e360-4b78-b251-49d4232ee377" providerId="ADAL" clId="{D447A1E9-6A82-45C0-9955-BFCEDD3AA328}" dt="2022-03-21T13:57:41.668" v="0" actId="2696"/>
        <pc:sldMkLst>
          <pc:docMk/>
          <pc:sldMk cId="4230857015" sldId="310"/>
        </pc:sldMkLst>
      </pc:sldChg>
      <pc:sldChg chg="modSp">
        <pc:chgData name="Daniela Leite" userId="d68db051-e360-4b78-b251-49d4232ee377" providerId="ADAL" clId="{D447A1E9-6A82-45C0-9955-BFCEDD3AA328}" dt="2022-03-21T14:00:27.099" v="33" actId="20577"/>
        <pc:sldMkLst>
          <pc:docMk/>
          <pc:sldMk cId="2702384944" sldId="325"/>
        </pc:sldMkLst>
        <pc:spChg chg="mod">
          <ac:chgData name="Daniela Leite" userId="d68db051-e360-4b78-b251-49d4232ee377" providerId="ADAL" clId="{D447A1E9-6A82-45C0-9955-BFCEDD3AA328}" dt="2022-03-21T14:00:27.099" v="33" actId="20577"/>
          <ac:spMkLst>
            <pc:docMk/>
            <pc:sldMk cId="2702384944" sldId="325"/>
            <ac:spMk id="2" creationId="{6B498EE6-EF27-469A-A0A0-6C0D8DC24FD1}"/>
          </ac:spMkLst>
        </pc:spChg>
        <pc:spChg chg="mod">
          <ac:chgData name="Daniela Leite" userId="d68db051-e360-4b78-b251-49d4232ee377" providerId="ADAL" clId="{D447A1E9-6A82-45C0-9955-BFCEDD3AA328}" dt="2022-03-21T13:58:29.101" v="7"/>
          <ac:spMkLst>
            <pc:docMk/>
            <pc:sldMk cId="2702384944" sldId="325"/>
            <ac:spMk id="15" creationId="{DDFC2368-4069-49C5-A7A4-AD2587FCDC8C}"/>
          </ac:spMkLst>
        </pc:spChg>
      </pc:sldChg>
      <pc:sldChg chg="del">
        <pc:chgData name="Daniela Leite" userId="d68db051-e360-4b78-b251-49d4232ee377" providerId="ADAL" clId="{D447A1E9-6A82-45C0-9955-BFCEDD3AA328}" dt="2022-03-21T13:59:23.152" v="23" actId="2696"/>
        <pc:sldMkLst>
          <pc:docMk/>
          <pc:sldMk cId="3190374483" sldId="327"/>
        </pc:sldMkLst>
      </pc:sldChg>
      <pc:sldChg chg="del">
        <pc:chgData name="Daniela Leite" userId="d68db051-e360-4b78-b251-49d4232ee377" providerId="ADAL" clId="{D447A1E9-6A82-45C0-9955-BFCEDD3AA328}" dt="2022-03-21T13:58:01.513" v="2" actId="2696"/>
        <pc:sldMkLst>
          <pc:docMk/>
          <pc:sldMk cId="4168373506" sldId="346"/>
        </pc:sldMkLst>
      </pc:sldChg>
      <pc:sldChg chg="del">
        <pc:chgData name="Daniela Leite" userId="d68db051-e360-4b78-b251-49d4232ee377" providerId="ADAL" clId="{D447A1E9-6A82-45C0-9955-BFCEDD3AA328}" dt="2022-03-21T13:58:04.519" v="3" actId="2696"/>
        <pc:sldMkLst>
          <pc:docMk/>
          <pc:sldMk cId="2960703734" sldId="347"/>
        </pc:sldMkLst>
      </pc:sldChg>
      <pc:sldChg chg="del">
        <pc:chgData name="Daniela Leite" userId="d68db051-e360-4b78-b251-49d4232ee377" providerId="ADAL" clId="{D447A1E9-6A82-45C0-9955-BFCEDD3AA328}" dt="2022-03-21T13:58:05.920" v="4" actId="2696"/>
        <pc:sldMkLst>
          <pc:docMk/>
          <pc:sldMk cId="4277650789" sldId="348"/>
        </pc:sldMkLst>
      </pc:sldChg>
      <pc:sldChg chg="del">
        <pc:chgData name="Daniela Leite" userId="d68db051-e360-4b78-b251-49d4232ee377" providerId="ADAL" clId="{D447A1E9-6A82-45C0-9955-BFCEDD3AA328}" dt="2022-03-21T13:58:59.090" v="12" actId="2696"/>
        <pc:sldMkLst>
          <pc:docMk/>
          <pc:sldMk cId="3877373057" sldId="353"/>
        </pc:sldMkLst>
      </pc:sldChg>
      <pc:sldChg chg="del">
        <pc:chgData name="Daniela Leite" userId="d68db051-e360-4b78-b251-49d4232ee377" providerId="ADAL" clId="{D447A1E9-6A82-45C0-9955-BFCEDD3AA328}" dt="2022-03-21T13:58:51.576" v="10" actId="2696"/>
        <pc:sldMkLst>
          <pc:docMk/>
          <pc:sldMk cId="1435070235" sldId="354"/>
        </pc:sldMkLst>
      </pc:sldChg>
      <pc:sldChg chg="del">
        <pc:chgData name="Daniela Leite" userId="d68db051-e360-4b78-b251-49d4232ee377" providerId="ADAL" clId="{D447A1E9-6A82-45C0-9955-BFCEDD3AA328}" dt="2022-03-21T13:59:02.825" v="14" actId="2696"/>
        <pc:sldMkLst>
          <pc:docMk/>
          <pc:sldMk cId="3404933643" sldId="355"/>
        </pc:sldMkLst>
      </pc:sldChg>
      <pc:sldChg chg="modSp">
        <pc:chgData name="Daniela Leite" userId="d68db051-e360-4b78-b251-49d4232ee377" providerId="ADAL" clId="{D447A1E9-6A82-45C0-9955-BFCEDD3AA328}" dt="2022-03-21T18:20:37.720" v="297" actId="20577"/>
        <pc:sldMkLst>
          <pc:docMk/>
          <pc:sldMk cId="1738894736" sldId="358"/>
        </pc:sldMkLst>
        <pc:spChg chg="mod">
          <ac:chgData name="Daniela Leite" userId="d68db051-e360-4b78-b251-49d4232ee377" providerId="ADAL" clId="{D447A1E9-6A82-45C0-9955-BFCEDD3AA328}" dt="2022-03-21T18:20:37.720" v="297" actId="20577"/>
          <ac:spMkLst>
            <pc:docMk/>
            <pc:sldMk cId="1738894736" sldId="358"/>
            <ac:spMk id="32" creationId="{7B2EAA4D-4CC6-2541-890B-5CADEC3734B4}"/>
          </ac:spMkLst>
        </pc:spChg>
      </pc:sldChg>
      <pc:sldChg chg="del">
        <pc:chgData name="Daniela Leite" userId="d68db051-e360-4b78-b251-49d4232ee377" providerId="ADAL" clId="{D447A1E9-6A82-45C0-9955-BFCEDD3AA328}" dt="2022-03-21T13:58:56.191" v="11" actId="2696"/>
        <pc:sldMkLst>
          <pc:docMk/>
          <pc:sldMk cId="986881957" sldId="363"/>
        </pc:sldMkLst>
      </pc:sldChg>
      <pc:sldChg chg="modSp add">
        <pc:chgData name="Daniela Leite" userId="d68db051-e360-4b78-b251-49d4232ee377" providerId="ADAL" clId="{D447A1E9-6A82-45C0-9955-BFCEDD3AA328}" dt="2022-03-21T14:05:17.515" v="255" actId="207"/>
        <pc:sldMkLst>
          <pc:docMk/>
          <pc:sldMk cId="3542448403" sldId="363"/>
        </pc:sldMkLst>
        <pc:spChg chg="mod">
          <ac:chgData name="Daniela Leite" userId="d68db051-e360-4b78-b251-49d4232ee377" providerId="ADAL" clId="{D447A1E9-6A82-45C0-9955-BFCEDD3AA328}" dt="2022-03-21T14:05:17.515" v="255" actId="207"/>
          <ac:spMkLst>
            <pc:docMk/>
            <pc:sldMk cId="3542448403" sldId="363"/>
            <ac:spMk id="2" creationId="{6B498EE6-EF27-469A-A0A0-6C0D8DC24FD1}"/>
          </ac:spMkLst>
        </pc:spChg>
        <pc:spChg chg="mod">
          <ac:chgData name="Daniela Leite" userId="d68db051-e360-4b78-b251-49d4232ee377" providerId="ADAL" clId="{D447A1E9-6A82-45C0-9955-BFCEDD3AA328}" dt="2022-03-21T14:02:01.305" v="49" actId="20577"/>
          <ac:spMkLst>
            <pc:docMk/>
            <pc:sldMk cId="3542448403" sldId="363"/>
            <ac:spMk id="15" creationId="{DDFC2368-4069-49C5-A7A4-AD2587FCDC8C}"/>
          </ac:spMkLst>
        </pc:spChg>
      </pc:sldChg>
      <pc:sldChg chg="del">
        <pc:chgData name="Daniela Leite" userId="d68db051-e360-4b78-b251-49d4232ee377" providerId="ADAL" clId="{D447A1E9-6A82-45C0-9955-BFCEDD3AA328}" dt="2022-03-21T13:59:00.474" v="13" actId="2696"/>
        <pc:sldMkLst>
          <pc:docMk/>
          <pc:sldMk cId="626762551" sldId="364"/>
        </pc:sldMkLst>
      </pc:sldChg>
      <pc:sldChg chg="modSp add">
        <pc:chgData name="Daniela Leite" userId="d68db051-e360-4b78-b251-49d4232ee377" providerId="ADAL" clId="{D447A1E9-6A82-45C0-9955-BFCEDD3AA328}" dt="2022-03-21T18:20:02.121" v="290" actId="20577"/>
        <pc:sldMkLst>
          <pc:docMk/>
          <pc:sldMk cId="810952265" sldId="364"/>
        </pc:sldMkLst>
        <pc:spChg chg="mod">
          <ac:chgData name="Daniela Leite" userId="d68db051-e360-4b78-b251-49d4232ee377" providerId="ADAL" clId="{D447A1E9-6A82-45C0-9955-BFCEDD3AA328}" dt="2022-03-21T18:20:02.121" v="290" actId="20577"/>
          <ac:spMkLst>
            <pc:docMk/>
            <pc:sldMk cId="810952265" sldId="364"/>
            <ac:spMk id="2" creationId="{6B498EE6-EF27-469A-A0A0-6C0D8DC24FD1}"/>
          </ac:spMkLst>
        </pc:spChg>
        <pc:spChg chg="mod">
          <ac:chgData name="Daniela Leite" userId="d68db051-e360-4b78-b251-49d4232ee377" providerId="ADAL" clId="{D447A1E9-6A82-45C0-9955-BFCEDD3AA328}" dt="2022-03-21T14:11:20.529" v="283" actId="6549"/>
          <ac:spMkLst>
            <pc:docMk/>
            <pc:sldMk cId="810952265" sldId="364"/>
            <ac:spMk id="15" creationId="{DDFC2368-4069-49C5-A7A4-AD2587FCDC8C}"/>
          </ac:spMkLst>
        </pc:spChg>
      </pc:sldChg>
      <pc:sldChg chg="del">
        <pc:chgData name="Daniela Leite" userId="d68db051-e360-4b78-b251-49d4232ee377" providerId="ADAL" clId="{D447A1E9-6A82-45C0-9955-BFCEDD3AA328}" dt="2022-03-21T13:59:04.279" v="15" actId="2696"/>
        <pc:sldMkLst>
          <pc:docMk/>
          <pc:sldMk cId="307759383" sldId="365"/>
        </pc:sldMkLst>
      </pc:sldChg>
      <pc:sldChg chg="del">
        <pc:chgData name="Daniela Leite" userId="d68db051-e360-4b78-b251-49d4232ee377" providerId="ADAL" clId="{D447A1E9-6A82-45C0-9955-BFCEDD3AA328}" dt="2022-03-21T13:59:25.188" v="24" actId="2696"/>
        <pc:sldMkLst>
          <pc:docMk/>
          <pc:sldMk cId="4083609030" sldId="366"/>
        </pc:sldMkLst>
      </pc:sldChg>
      <pc:sldChg chg="del">
        <pc:chgData name="Daniela Leite" userId="d68db051-e360-4b78-b251-49d4232ee377" providerId="ADAL" clId="{D447A1E9-6A82-45C0-9955-BFCEDD3AA328}" dt="2022-03-21T13:57:57.154" v="1" actId="2696"/>
        <pc:sldMkLst>
          <pc:docMk/>
          <pc:sldMk cId="1950506043" sldId="369"/>
        </pc:sldMkLst>
      </pc:sldChg>
      <pc:sldChg chg="del">
        <pc:chgData name="Daniela Leite" userId="d68db051-e360-4b78-b251-49d4232ee377" providerId="ADAL" clId="{D447A1E9-6A82-45C0-9955-BFCEDD3AA328}" dt="2022-03-21T13:59:27.556" v="25" actId="2696"/>
        <pc:sldMkLst>
          <pc:docMk/>
          <pc:sldMk cId="2110052521" sldId="370"/>
        </pc:sldMkLst>
      </pc:sldChg>
    </pc:docChg>
  </pc:docChgLst>
  <pc:docChgLst>
    <pc:chgData name="Daniela Leite" userId="d68db051-e360-4b78-b251-49d4232ee377" providerId="ADAL" clId="{5DFEFDD1-E5E3-439F-81CA-6CD0D4354D3C}"/>
    <pc:docChg chg="undo redo custSel addSld delSld modSld sldOrd">
      <pc:chgData name="Daniela Leite" userId="d68db051-e360-4b78-b251-49d4232ee377" providerId="ADAL" clId="{5DFEFDD1-E5E3-439F-81CA-6CD0D4354D3C}" dt="2022-02-11T21:17:40.794" v="4080" actId="20577"/>
      <pc:docMkLst>
        <pc:docMk/>
      </pc:docMkLst>
      <pc:sldChg chg="modSp">
        <pc:chgData name="Daniela Leite" userId="d68db051-e360-4b78-b251-49d4232ee377" providerId="ADAL" clId="{5DFEFDD1-E5E3-439F-81CA-6CD0D4354D3C}" dt="2022-02-11T18:07:39.148" v="4016" actId="1076"/>
        <pc:sldMkLst>
          <pc:docMk/>
          <pc:sldMk cId="2670229786" sldId="296"/>
        </pc:sldMkLst>
        <pc:spChg chg="mod">
          <ac:chgData name="Daniela Leite" userId="d68db051-e360-4b78-b251-49d4232ee377" providerId="ADAL" clId="{5DFEFDD1-E5E3-439F-81CA-6CD0D4354D3C}" dt="2022-02-11T13:31:10.435" v="1171" actId="20577"/>
          <ac:spMkLst>
            <pc:docMk/>
            <pc:sldMk cId="2670229786" sldId="296"/>
            <ac:spMk id="9" creationId="{00000000-0000-0000-0000-000000000000}"/>
          </ac:spMkLst>
        </pc:spChg>
        <pc:spChg chg="mod">
          <ac:chgData name="Daniela Leite" userId="d68db051-e360-4b78-b251-49d4232ee377" providerId="ADAL" clId="{5DFEFDD1-E5E3-439F-81CA-6CD0D4354D3C}" dt="2022-02-11T13:29:46.371" v="1141" actId="6549"/>
          <ac:spMkLst>
            <pc:docMk/>
            <pc:sldMk cId="2670229786" sldId="296"/>
            <ac:spMk id="11" creationId="{460BAED3-0E89-4204-9333-F248A0754376}"/>
          </ac:spMkLst>
        </pc:spChg>
        <pc:spChg chg="mod">
          <ac:chgData name="Daniela Leite" userId="d68db051-e360-4b78-b251-49d4232ee377" providerId="ADAL" clId="{5DFEFDD1-E5E3-439F-81CA-6CD0D4354D3C}" dt="2022-02-11T13:28:45.844" v="1094" actId="20577"/>
          <ac:spMkLst>
            <pc:docMk/>
            <pc:sldMk cId="2670229786" sldId="296"/>
            <ac:spMk id="19" creationId="{00000000-0000-0000-0000-000000000000}"/>
          </ac:spMkLst>
        </pc:spChg>
        <pc:picChg chg="mod">
          <ac:chgData name="Daniela Leite" userId="d68db051-e360-4b78-b251-49d4232ee377" providerId="ADAL" clId="{5DFEFDD1-E5E3-439F-81CA-6CD0D4354D3C}" dt="2022-02-11T18:07:39.148" v="4016" actId="1076"/>
          <ac:picMkLst>
            <pc:docMk/>
            <pc:sldMk cId="2670229786" sldId="296"/>
            <ac:picMk id="12" creationId="{00000000-0000-0000-0000-000000000000}"/>
          </ac:picMkLst>
        </pc:picChg>
        <pc:cxnChg chg="mod">
          <ac:chgData name="Daniela Leite" userId="d68db051-e360-4b78-b251-49d4232ee377" providerId="ADAL" clId="{5DFEFDD1-E5E3-439F-81CA-6CD0D4354D3C}" dt="2022-02-11T13:30:28.709" v="1151" actId="14100"/>
          <ac:cxnSpMkLst>
            <pc:docMk/>
            <pc:sldMk cId="2670229786" sldId="296"/>
            <ac:cxnSpMk id="10" creationId="{00000000-0000-0000-0000-000000000000}"/>
          </ac:cxnSpMkLst>
        </pc:cxnChg>
      </pc:sldChg>
      <pc:sldChg chg="modSp add">
        <pc:chgData name="Daniela Leite" userId="d68db051-e360-4b78-b251-49d4232ee377" providerId="ADAL" clId="{5DFEFDD1-E5E3-439F-81CA-6CD0D4354D3C}" dt="2022-02-11T14:14:49.935" v="1819" actId="1076"/>
        <pc:sldMkLst>
          <pc:docMk/>
          <pc:sldMk cId="2702384944" sldId="325"/>
        </pc:sldMkLst>
        <pc:spChg chg="mod">
          <ac:chgData name="Daniela Leite" userId="d68db051-e360-4b78-b251-49d4232ee377" providerId="ADAL" clId="{5DFEFDD1-E5E3-439F-81CA-6CD0D4354D3C}" dt="2022-02-11T14:14:45.790" v="1818" actId="1076"/>
          <ac:spMkLst>
            <pc:docMk/>
            <pc:sldMk cId="2702384944" sldId="325"/>
            <ac:spMk id="2" creationId="{6B498EE6-EF27-469A-A0A0-6C0D8DC24FD1}"/>
          </ac:spMkLst>
        </pc:spChg>
        <pc:spChg chg="mod">
          <ac:chgData name="Daniela Leite" userId="d68db051-e360-4b78-b251-49d4232ee377" providerId="ADAL" clId="{5DFEFDD1-E5E3-439F-81CA-6CD0D4354D3C}" dt="2022-02-11T14:02:05.638" v="1488" actId="1076"/>
          <ac:spMkLst>
            <pc:docMk/>
            <pc:sldMk cId="2702384944" sldId="325"/>
            <ac:spMk id="15" creationId="{DDFC2368-4069-49C5-A7A4-AD2587FCDC8C}"/>
          </ac:spMkLst>
        </pc:spChg>
        <pc:picChg chg="mod">
          <ac:chgData name="Daniela Leite" userId="d68db051-e360-4b78-b251-49d4232ee377" providerId="ADAL" clId="{5DFEFDD1-E5E3-439F-81CA-6CD0D4354D3C}" dt="2022-02-11T14:14:49.935" v="1819" actId="1076"/>
          <ac:picMkLst>
            <pc:docMk/>
            <pc:sldMk cId="2702384944" sldId="325"/>
            <ac:picMk id="14" creationId="{00000000-0000-0000-0000-000000000000}"/>
          </ac:picMkLst>
        </pc:picChg>
      </pc:sldChg>
    </pc:docChg>
  </pc:docChgLst>
  <pc:docChgLst>
    <pc:chgData name="Paula Vergne Fernandes" userId="S::paula.fernandes@funbio.org.br::52d4629c-b79d-4ed9-b65c-cd30a6e3fc3e" providerId="AD" clId="Web-{05D94258-DD7B-D55B-17B8-C0C056B90FCA}"/>
  </pc:docChgLst>
  <pc:docChgLst>
    <pc:chgData name="Daniela Leite" userId="d68db051-e360-4b78-b251-49d4232ee377" providerId="ADAL" clId="{CA8AC0EC-7D1E-4FA9-BB11-BCE8215F741C}"/>
    <pc:docChg chg="undo redo custSel addSld delSld modSld sldOrd">
      <pc:chgData name="Daniela Leite" userId="d68db051-e360-4b78-b251-49d4232ee377" providerId="ADAL" clId="{CA8AC0EC-7D1E-4FA9-BB11-BCE8215F741C}" dt="2022-03-18T14:59:01.726" v="5955" actId="2696"/>
      <pc:docMkLst>
        <pc:docMk/>
      </pc:docMkLst>
      <pc:sldChg chg="delSp modSp">
        <pc:chgData name="Daniela Leite" userId="d68db051-e360-4b78-b251-49d4232ee377" providerId="ADAL" clId="{CA8AC0EC-7D1E-4FA9-BB11-BCE8215F741C}" dt="2022-03-09T21:31:32.112" v="5897" actId="6549"/>
        <pc:sldMkLst>
          <pc:docMk/>
          <pc:sldMk cId="2670229786" sldId="296"/>
        </pc:sldMkLst>
        <pc:spChg chg="mod">
          <ac:chgData name="Daniela Leite" userId="d68db051-e360-4b78-b251-49d4232ee377" providerId="ADAL" clId="{CA8AC0EC-7D1E-4FA9-BB11-BCE8215F741C}" dt="2022-03-09T21:31:32.112" v="5897" actId="6549"/>
          <ac:spMkLst>
            <pc:docMk/>
            <pc:sldMk cId="2670229786" sldId="296"/>
            <ac:spMk id="9" creationId="{00000000-0000-0000-0000-000000000000}"/>
          </ac:spMkLst>
        </pc:spChg>
        <pc:cxnChg chg="del mod">
          <ac:chgData name="Daniela Leite" userId="d68db051-e360-4b78-b251-49d4232ee377" providerId="ADAL" clId="{CA8AC0EC-7D1E-4FA9-BB11-BCE8215F741C}" dt="2022-03-09T14:24:18.926" v="5616" actId="478"/>
          <ac:cxnSpMkLst>
            <pc:docMk/>
            <pc:sldMk cId="2670229786" sldId="296"/>
            <ac:cxnSpMk id="10" creationId="{00000000-0000-0000-0000-000000000000}"/>
          </ac:cxnSpMkLst>
        </pc:cxnChg>
      </pc:sldChg>
      <pc:sldChg chg="modSp">
        <pc:chgData name="Daniela Leite" userId="d68db051-e360-4b78-b251-49d4232ee377" providerId="ADAL" clId="{CA8AC0EC-7D1E-4FA9-BB11-BCE8215F741C}" dt="2022-03-09T22:34:56.149" v="5927" actId="20577"/>
        <pc:sldMkLst>
          <pc:docMk/>
          <pc:sldMk cId="2702384944" sldId="325"/>
        </pc:sldMkLst>
        <pc:spChg chg="mod">
          <ac:chgData name="Daniela Leite" userId="d68db051-e360-4b78-b251-49d4232ee377" providerId="ADAL" clId="{CA8AC0EC-7D1E-4FA9-BB11-BCE8215F741C}" dt="2022-03-09T22:34:56.149" v="5927" actId="20577"/>
          <ac:spMkLst>
            <pc:docMk/>
            <pc:sldMk cId="2702384944" sldId="325"/>
            <ac:spMk id="2" creationId="{6B498EE6-EF27-469A-A0A0-6C0D8DC24FD1}"/>
          </ac:spMkLst>
        </pc:spChg>
        <pc:spChg chg="mod">
          <ac:chgData name="Daniela Leite" userId="d68db051-e360-4b78-b251-49d4232ee377" providerId="ADAL" clId="{CA8AC0EC-7D1E-4FA9-BB11-BCE8215F741C}" dt="2022-03-09T14:11:39.169" v="5344" actId="1076"/>
          <ac:spMkLst>
            <pc:docMk/>
            <pc:sldMk cId="2702384944" sldId="325"/>
            <ac:spMk id="15" creationId="{DDFC2368-4069-49C5-A7A4-AD2587FCDC8C}"/>
          </ac:spMkLst>
        </pc:spChg>
      </pc:sldChg>
      <pc:sldChg chg="add">
        <pc:chgData name="Daniela Leite" userId="d68db051-e360-4b78-b251-49d4232ee377" providerId="ADAL" clId="{CA8AC0EC-7D1E-4FA9-BB11-BCE8215F741C}" dt="2022-03-18T14:58:03.202" v="5952"/>
        <pc:sldMkLst>
          <pc:docMk/>
          <pc:sldMk cId="3129148892" sldId="331"/>
        </pc:sldMkLst>
      </pc:sldChg>
      <pc:sldChg chg="modSp">
        <pc:chgData name="Daniela Leite" userId="d68db051-e360-4b78-b251-49d4232ee377" providerId="ADAL" clId="{CA8AC0EC-7D1E-4FA9-BB11-BCE8215F741C}" dt="2022-03-09T14:17:20.541" v="5451" actId="255"/>
        <pc:sldMkLst>
          <pc:docMk/>
          <pc:sldMk cId="3620455439" sldId="352"/>
        </pc:sldMkLst>
        <pc:spChg chg="mod">
          <ac:chgData name="Daniela Leite" userId="d68db051-e360-4b78-b251-49d4232ee377" providerId="ADAL" clId="{CA8AC0EC-7D1E-4FA9-BB11-BCE8215F741C}" dt="2022-03-09T14:17:20.541" v="5451" actId="255"/>
          <ac:spMkLst>
            <pc:docMk/>
            <pc:sldMk cId="3620455439" sldId="352"/>
            <ac:spMk id="4" creationId="{C3E13614-8A64-411C-AA1C-BC8894872C90}"/>
          </ac:spMkLst>
        </pc:spChg>
        <pc:spChg chg="mod">
          <ac:chgData name="Daniela Leite" userId="d68db051-e360-4b78-b251-49d4232ee377" providerId="ADAL" clId="{CA8AC0EC-7D1E-4FA9-BB11-BCE8215F741C}" dt="2022-03-09T14:17:08.949" v="5450" actId="122"/>
          <ac:spMkLst>
            <pc:docMk/>
            <pc:sldMk cId="3620455439" sldId="352"/>
            <ac:spMk id="10" creationId="{4FE39B15-C351-0A4D-8762-8226407E9138}"/>
          </ac:spMkLst>
        </pc:spChg>
      </pc:sldChg>
      <pc:sldChg chg="modSp">
        <pc:chgData name="Daniela Leite" userId="d68db051-e360-4b78-b251-49d4232ee377" providerId="ADAL" clId="{CA8AC0EC-7D1E-4FA9-BB11-BCE8215F741C}" dt="2022-03-09T14:17:57.186" v="5454" actId="122"/>
        <pc:sldMkLst>
          <pc:docMk/>
          <pc:sldMk cId="1738894736" sldId="358"/>
        </pc:sldMkLst>
        <pc:spChg chg="mod">
          <ac:chgData name="Daniela Leite" userId="d68db051-e360-4b78-b251-49d4232ee377" providerId="ADAL" clId="{CA8AC0EC-7D1E-4FA9-BB11-BCE8215F741C}" dt="2022-03-09T14:17:57.186" v="5454" actId="122"/>
          <ac:spMkLst>
            <pc:docMk/>
            <pc:sldMk cId="1738894736" sldId="358"/>
            <ac:spMk id="2" creationId="{0D72D6D7-BAA7-464D-977F-C9CCC4223350}"/>
          </ac:spMkLst>
        </pc:spChg>
        <pc:spChg chg="mod">
          <ac:chgData name="Daniela Leite" userId="d68db051-e360-4b78-b251-49d4232ee377" providerId="ADAL" clId="{CA8AC0EC-7D1E-4FA9-BB11-BCE8215F741C}" dt="2022-03-07T19:19:00.572" v="2444" actId="20577"/>
          <ac:spMkLst>
            <pc:docMk/>
            <pc:sldMk cId="1738894736" sldId="358"/>
            <ac:spMk id="32" creationId="{7B2EAA4D-4CC6-2541-890B-5CADEC3734B4}"/>
          </ac:spMkLst>
        </pc:spChg>
      </pc:sldChg>
      <pc:sldChg chg="addSp delSp modSp ord">
        <pc:chgData name="Daniela Leite" userId="d68db051-e360-4b78-b251-49d4232ee377" providerId="ADAL" clId="{CA8AC0EC-7D1E-4FA9-BB11-BCE8215F741C}" dt="2022-03-09T21:56:14.285" v="5915"/>
        <pc:sldMkLst>
          <pc:docMk/>
          <pc:sldMk cId="1383377905" sldId="359"/>
        </pc:sldMkLst>
        <pc:spChg chg="mod">
          <ac:chgData name="Daniela Leite" userId="d68db051-e360-4b78-b251-49d4232ee377" providerId="ADAL" clId="{CA8AC0EC-7D1E-4FA9-BB11-BCE8215F741C}" dt="2022-03-09T14:18:01.276" v="5455" actId="122"/>
          <ac:spMkLst>
            <pc:docMk/>
            <pc:sldMk cId="1383377905" sldId="359"/>
            <ac:spMk id="6" creationId="{2D154F85-C44C-4693-8304-7B5746A6E865}"/>
          </ac:spMkLst>
        </pc:spChg>
        <pc:picChg chg="del">
          <ac:chgData name="Daniela Leite" userId="d68db051-e360-4b78-b251-49d4232ee377" providerId="ADAL" clId="{CA8AC0EC-7D1E-4FA9-BB11-BCE8215F741C}" dt="2022-03-09T13:51:55.770" v="4538" actId="478"/>
          <ac:picMkLst>
            <pc:docMk/>
            <pc:sldMk cId="1383377905" sldId="359"/>
            <ac:picMk id="7" creationId="{0F8770A9-9111-4120-BF50-62A6D5FF705E}"/>
          </ac:picMkLst>
        </pc:picChg>
        <pc:picChg chg="add ord">
          <ac:chgData name="Daniela Leite" userId="d68db051-e360-4b78-b251-49d4232ee377" providerId="ADAL" clId="{CA8AC0EC-7D1E-4FA9-BB11-BCE8215F741C}" dt="2022-03-09T13:52:07.340" v="4540" actId="167"/>
          <ac:picMkLst>
            <pc:docMk/>
            <pc:sldMk cId="1383377905" sldId="359"/>
            <ac:picMk id="8" creationId="{9E11E082-5699-4370-8940-90ACD344C97D}"/>
          </ac:picMkLst>
        </pc:picChg>
      </pc:sldChg>
      <pc:sldChg chg="addSp delSp modSp">
        <pc:chgData name="Daniela Leite" userId="d68db051-e360-4b78-b251-49d4232ee377" providerId="ADAL" clId="{CA8AC0EC-7D1E-4FA9-BB11-BCE8215F741C}" dt="2022-03-09T14:17:51.221" v="5453" actId="122"/>
        <pc:sldMkLst>
          <pc:docMk/>
          <pc:sldMk cId="1087110596" sldId="361"/>
        </pc:sldMkLst>
        <pc:spChg chg="mod">
          <ac:chgData name="Daniela Leite" userId="d68db051-e360-4b78-b251-49d4232ee377" providerId="ADAL" clId="{CA8AC0EC-7D1E-4FA9-BB11-BCE8215F741C}" dt="2022-03-09T14:17:47.708" v="5452" actId="255"/>
          <ac:spMkLst>
            <pc:docMk/>
            <pc:sldMk cId="1087110596" sldId="361"/>
            <ac:spMk id="2" creationId="{6B498EE6-EF27-469A-A0A0-6C0D8DC24FD1}"/>
          </ac:spMkLst>
        </pc:spChg>
        <pc:spChg chg="mod">
          <ac:chgData name="Daniela Leite" userId="d68db051-e360-4b78-b251-49d4232ee377" providerId="ADAL" clId="{CA8AC0EC-7D1E-4FA9-BB11-BCE8215F741C}" dt="2022-03-09T14:17:51.221" v="5453" actId="122"/>
          <ac:spMkLst>
            <pc:docMk/>
            <pc:sldMk cId="1087110596" sldId="361"/>
            <ac:spMk id="8" creationId="{46E09B4D-14EF-48BC-A360-49AAAFD8E93C}"/>
          </ac:spMkLst>
        </pc:spChg>
        <pc:picChg chg="add ord">
          <ac:chgData name="Daniela Leite" userId="d68db051-e360-4b78-b251-49d4232ee377" providerId="ADAL" clId="{CA8AC0EC-7D1E-4FA9-BB11-BCE8215F741C}" dt="2022-03-09T13:52:26.523" v="4543" actId="167"/>
          <ac:picMkLst>
            <pc:docMk/>
            <pc:sldMk cId="1087110596" sldId="361"/>
            <ac:picMk id="7" creationId="{72A02C2E-73BF-4762-B12C-EB332A93CF2F}"/>
          </ac:picMkLst>
        </pc:picChg>
        <pc:picChg chg="del">
          <ac:chgData name="Daniela Leite" userId="d68db051-e360-4b78-b251-49d4232ee377" providerId="ADAL" clId="{CA8AC0EC-7D1E-4FA9-BB11-BCE8215F741C}" dt="2022-03-09T13:52:20.571" v="4541" actId="478"/>
          <ac:picMkLst>
            <pc:docMk/>
            <pc:sldMk cId="1087110596" sldId="361"/>
            <ac:picMk id="14" creationId="{00000000-0000-0000-0000-000000000000}"/>
          </ac:picMkLst>
        </pc:picChg>
      </pc:sldChg>
      <pc:sldChg chg="addSp modSp">
        <pc:chgData name="Daniela Leite" userId="d68db051-e360-4b78-b251-49d4232ee377" providerId="ADAL" clId="{CA8AC0EC-7D1E-4FA9-BB11-BCE8215F741C}" dt="2022-03-10T11:33:35.353" v="5946" actId="20577"/>
        <pc:sldMkLst>
          <pc:docMk/>
          <pc:sldMk cId="3779067790" sldId="362"/>
        </pc:sldMkLst>
        <pc:spChg chg="mod">
          <ac:chgData name="Daniela Leite" userId="d68db051-e360-4b78-b251-49d4232ee377" providerId="ADAL" clId="{CA8AC0EC-7D1E-4FA9-BB11-BCE8215F741C}" dt="2022-03-09T21:32:16.624" v="5901" actId="113"/>
          <ac:spMkLst>
            <pc:docMk/>
            <pc:sldMk cId="3779067790" sldId="362"/>
            <ac:spMk id="6" creationId="{377DE288-B754-49E1-A608-9714858F5F37}"/>
          </ac:spMkLst>
        </pc:spChg>
        <pc:spChg chg="mod">
          <ac:chgData name="Daniela Leite" userId="d68db051-e360-4b78-b251-49d4232ee377" providerId="ADAL" clId="{CA8AC0EC-7D1E-4FA9-BB11-BCE8215F741C}" dt="2022-03-10T11:33:35.353" v="5946" actId="20577"/>
          <ac:spMkLst>
            <pc:docMk/>
            <pc:sldMk cId="3779067790" sldId="362"/>
            <ac:spMk id="32" creationId="{7B2EAA4D-4CC6-2541-890B-5CADEC3734B4}"/>
          </ac:spMkLst>
        </pc:spChg>
        <pc:picChg chg="add">
          <ac:chgData name="Daniela Leite" userId="d68db051-e360-4b78-b251-49d4232ee377" providerId="ADAL" clId="{CA8AC0EC-7D1E-4FA9-BB11-BCE8215F741C}" dt="2022-03-09T14:14:44.199" v="5429"/>
          <ac:picMkLst>
            <pc:docMk/>
            <pc:sldMk cId="3779067790" sldId="362"/>
            <ac:picMk id="7" creationId="{E6933B02-D030-41E8-B71C-9964A7870AB5}"/>
          </ac:picMkLst>
        </pc:picChg>
      </pc:sldChg>
    </pc:docChg>
  </pc:docChgLst>
  <pc:docChgLst>
    <pc:chgData name="Daniela Leite" userId="d68db051-e360-4b78-b251-49d4232ee377" providerId="ADAL" clId="{D14ED4C9-8E1E-4071-BF47-96CE97E553B9}"/>
    <pc:docChg chg="undo custSel delSld modSld">
      <pc:chgData name="Daniela Leite" userId="d68db051-e360-4b78-b251-49d4232ee377" providerId="ADAL" clId="{D14ED4C9-8E1E-4071-BF47-96CE97E553B9}" dt="2022-03-21T13:56:09.745" v="854" actId="2696"/>
      <pc:docMkLst>
        <pc:docMk/>
      </pc:docMkLst>
      <pc:sldChg chg="modSp">
        <pc:chgData name="Daniela Leite" userId="d68db051-e360-4b78-b251-49d4232ee377" providerId="ADAL" clId="{D14ED4C9-8E1E-4071-BF47-96CE97E553B9}" dt="2022-03-21T13:48:35.700" v="842" actId="207"/>
        <pc:sldMkLst>
          <pc:docMk/>
          <pc:sldMk cId="4230857015" sldId="310"/>
        </pc:sldMkLst>
        <pc:spChg chg="mod">
          <ac:chgData name="Daniela Leite" userId="d68db051-e360-4b78-b251-49d4232ee377" providerId="ADAL" clId="{D14ED4C9-8E1E-4071-BF47-96CE97E553B9}" dt="2022-03-21T13:48:35.700" v="842" actId="207"/>
          <ac:spMkLst>
            <pc:docMk/>
            <pc:sldMk cId="4230857015" sldId="310"/>
            <ac:spMk id="10" creationId="{4FE39B15-C351-0A4D-8762-8226407E9138}"/>
          </ac:spMkLst>
        </pc:spChg>
      </pc:sldChg>
      <pc:sldChg chg="del">
        <pc:chgData name="Daniela Leite" userId="d68db051-e360-4b78-b251-49d4232ee377" providerId="ADAL" clId="{D14ED4C9-8E1E-4071-BF47-96CE97E553B9}" dt="2022-03-21T13:48:10.975" v="841" actId="2696"/>
        <pc:sldMkLst>
          <pc:docMk/>
          <pc:sldMk cId="4219072774" sldId="323"/>
        </pc:sldMkLst>
      </pc:sldChg>
      <pc:sldChg chg="delSp modSp del">
        <pc:chgData name="Daniela Leite" userId="d68db051-e360-4b78-b251-49d4232ee377" providerId="ADAL" clId="{D14ED4C9-8E1E-4071-BF47-96CE97E553B9}" dt="2022-03-21T13:48:09.057" v="840" actId="2696"/>
        <pc:sldMkLst>
          <pc:docMk/>
          <pc:sldMk cId="735478620" sldId="326"/>
        </pc:sldMkLst>
        <pc:spChg chg="mod">
          <ac:chgData name="Daniela Leite" userId="d68db051-e360-4b78-b251-49d4232ee377" providerId="ADAL" clId="{D14ED4C9-8E1E-4071-BF47-96CE97E553B9}" dt="2022-03-21T13:46:02.422" v="800" actId="6549"/>
          <ac:spMkLst>
            <pc:docMk/>
            <pc:sldMk cId="735478620" sldId="326"/>
            <ac:spMk id="2" creationId="{6B498EE6-EF27-469A-A0A0-6C0D8DC24FD1}"/>
          </ac:spMkLst>
        </pc:spChg>
        <pc:picChg chg="del">
          <ac:chgData name="Daniela Leite" userId="d68db051-e360-4b78-b251-49d4232ee377" providerId="ADAL" clId="{D14ED4C9-8E1E-4071-BF47-96CE97E553B9}" dt="2022-03-21T13:45:32.517" v="695" actId="478"/>
          <ac:picMkLst>
            <pc:docMk/>
            <pc:sldMk cId="735478620" sldId="326"/>
            <ac:picMk id="7" creationId="{39EA39C8-501F-4879-A0E9-6E4CB2C80707}"/>
          </ac:picMkLst>
        </pc:picChg>
      </pc:sldChg>
      <pc:sldChg chg="del">
        <pc:chgData name="Daniela Leite" userId="d68db051-e360-4b78-b251-49d4232ee377" providerId="ADAL" clId="{D14ED4C9-8E1E-4071-BF47-96CE97E553B9}" dt="2022-03-21T13:55:39.150" v="846" actId="2696"/>
        <pc:sldMkLst>
          <pc:docMk/>
          <pc:sldMk cId="2355705043" sldId="329"/>
        </pc:sldMkLst>
      </pc:sldChg>
      <pc:sldChg chg="addSp modSp">
        <pc:chgData name="Daniela Leite" userId="d68db051-e360-4b78-b251-49d4232ee377" providerId="ADAL" clId="{D14ED4C9-8E1E-4071-BF47-96CE97E553B9}" dt="2022-03-21T13:51:03.078" v="845" actId="255"/>
        <pc:sldMkLst>
          <pc:docMk/>
          <pc:sldMk cId="3129148892" sldId="331"/>
        </pc:sldMkLst>
        <pc:spChg chg="add mod">
          <ac:chgData name="Daniela Leite" userId="d68db051-e360-4b78-b251-49d4232ee377" providerId="ADAL" clId="{D14ED4C9-8E1E-4071-BF47-96CE97E553B9}" dt="2022-03-21T13:51:03.078" v="845" actId="255"/>
          <ac:spMkLst>
            <pc:docMk/>
            <pc:sldMk cId="3129148892" sldId="331"/>
            <ac:spMk id="30" creationId="{97FE2A68-B765-4A16-9010-7238B05639FD}"/>
          </ac:spMkLst>
        </pc:spChg>
      </pc:sldChg>
      <pc:sldChg chg="del">
        <pc:chgData name="Daniela Leite" userId="d68db051-e360-4b78-b251-49d4232ee377" providerId="ADAL" clId="{D14ED4C9-8E1E-4071-BF47-96CE97E553B9}" dt="2022-03-21T13:55:41.449" v="847" actId="2696"/>
        <pc:sldMkLst>
          <pc:docMk/>
          <pc:sldMk cId="3173438214" sldId="333"/>
        </pc:sldMkLst>
      </pc:sldChg>
      <pc:sldChg chg="del">
        <pc:chgData name="Daniela Leite" userId="d68db051-e360-4b78-b251-49d4232ee377" providerId="ADAL" clId="{D14ED4C9-8E1E-4071-BF47-96CE97E553B9}" dt="2022-03-21T13:55:44.400" v="848" actId="2696"/>
        <pc:sldMkLst>
          <pc:docMk/>
          <pc:sldMk cId="1897930470" sldId="334"/>
        </pc:sldMkLst>
      </pc:sldChg>
      <pc:sldChg chg="del">
        <pc:chgData name="Daniela Leite" userId="d68db051-e360-4b78-b251-49d4232ee377" providerId="ADAL" clId="{D14ED4C9-8E1E-4071-BF47-96CE97E553B9}" dt="2022-03-21T13:55:51.149" v="849" actId="2696"/>
        <pc:sldMkLst>
          <pc:docMk/>
          <pc:sldMk cId="4235859438" sldId="335"/>
        </pc:sldMkLst>
      </pc:sldChg>
      <pc:sldChg chg="del">
        <pc:chgData name="Daniela Leite" userId="d68db051-e360-4b78-b251-49d4232ee377" providerId="ADAL" clId="{D14ED4C9-8E1E-4071-BF47-96CE97E553B9}" dt="2022-03-21T13:33:55.189" v="497" actId="2696"/>
        <pc:sldMkLst>
          <pc:docMk/>
          <pc:sldMk cId="1734859549" sldId="338"/>
        </pc:sldMkLst>
      </pc:sldChg>
      <pc:sldChg chg="del">
        <pc:chgData name="Daniela Leite" userId="d68db051-e360-4b78-b251-49d4232ee377" providerId="ADAL" clId="{D14ED4C9-8E1E-4071-BF47-96CE97E553B9}" dt="2022-03-21T13:55:56.821" v="851" actId="2696"/>
        <pc:sldMkLst>
          <pc:docMk/>
          <pc:sldMk cId="3922713954" sldId="340"/>
        </pc:sldMkLst>
      </pc:sldChg>
      <pc:sldChg chg="del">
        <pc:chgData name="Daniela Leite" userId="d68db051-e360-4b78-b251-49d4232ee377" providerId="ADAL" clId="{D14ED4C9-8E1E-4071-BF47-96CE97E553B9}" dt="2022-03-21T13:55:58.828" v="852" actId="2696"/>
        <pc:sldMkLst>
          <pc:docMk/>
          <pc:sldMk cId="984605077" sldId="341"/>
        </pc:sldMkLst>
      </pc:sldChg>
      <pc:sldChg chg="del">
        <pc:chgData name="Daniela Leite" userId="d68db051-e360-4b78-b251-49d4232ee377" providerId="ADAL" clId="{D14ED4C9-8E1E-4071-BF47-96CE97E553B9}" dt="2022-03-21T13:55:55.519" v="850" actId="2696"/>
        <pc:sldMkLst>
          <pc:docMk/>
          <pc:sldMk cId="2305086791" sldId="343"/>
        </pc:sldMkLst>
      </pc:sldChg>
      <pc:sldChg chg="del">
        <pc:chgData name="Daniela Leite" userId="d68db051-e360-4b78-b251-49d4232ee377" providerId="ADAL" clId="{D14ED4C9-8E1E-4071-BF47-96CE97E553B9}" dt="2022-03-21T13:56:03.034" v="853" actId="2696"/>
        <pc:sldMkLst>
          <pc:docMk/>
          <pc:sldMk cId="2170426250" sldId="344"/>
        </pc:sldMkLst>
      </pc:sldChg>
      <pc:sldChg chg="del">
        <pc:chgData name="Daniela Leite" userId="d68db051-e360-4b78-b251-49d4232ee377" providerId="ADAL" clId="{D14ED4C9-8E1E-4071-BF47-96CE97E553B9}" dt="2022-03-21T13:32:56.187" v="490" actId="2696"/>
        <pc:sldMkLst>
          <pc:docMk/>
          <pc:sldMk cId="4234896168" sldId="356"/>
        </pc:sldMkLst>
      </pc:sldChg>
      <pc:sldChg chg="modSp">
        <pc:chgData name="Daniela Leite" userId="d68db051-e360-4b78-b251-49d4232ee377" providerId="ADAL" clId="{D14ED4C9-8E1E-4071-BF47-96CE97E553B9}" dt="2022-03-21T13:24:00.276" v="61" actId="20577"/>
        <pc:sldMkLst>
          <pc:docMk/>
          <pc:sldMk cId="972547010" sldId="357"/>
        </pc:sldMkLst>
        <pc:spChg chg="mod">
          <ac:chgData name="Daniela Leite" userId="d68db051-e360-4b78-b251-49d4232ee377" providerId="ADAL" clId="{D14ED4C9-8E1E-4071-BF47-96CE97E553B9}" dt="2022-03-21T13:24:00.276" v="61" actId="20577"/>
          <ac:spMkLst>
            <pc:docMk/>
            <pc:sldMk cId="972547010" sldId="357"/>
            <ac:spMk id="8" creationId="{00000000-0000-0000-0000-000000000000}"/>
          </ac:spMkLst>
        </pc:spChg>
      </pc:sldChg>
      <pc:sldChg chg="addSp delSp modSp">
        <pc:chgData name="Daniela Leite" userId="d68db051-e360-4b78-b251-49d4232ee377" providerId="ADAL" clId="{D14ED4C9-8E1E-4071-BF47-96CE97E553B9}" dt="2022-03-21T13:29:05.982" v="424" actId="20577"/>
        <pc:sldMkLst>
          <pc:docMk/>
          <pc:sldMk cId="1738894736" sldId="358"/>
        </pc:sldMkLst>
        <pc:spChg chg="mod">
          <ac:chgData name="Daniela Leite" userId="d68db051-e360-4b78-b251-49d4232ee377" providerId="ADAL" clId="{D14ED4C9-8E1E-4071-BF47-96CE97E553B9}" dt="2022-03-21T13:25:44.287" v="62" actId="6549"/>
          <ac:spMkLst>
            <pc:docMk/>
            <pc:sldMk cId="1738894736" sldId="358"/>
            <ac:spMk id="2" creationId="{0D72D6D7-BAA7-464D-977F-C9CCC4223350}"/>
          </ac:spMkLst>
        </pc:spChg>
        <pc:spChg chg="add del">
          <ac:chgData name="Daniela Leite" userId="d68db051-e360-4b78-b251-49d4232ee377" providerId="ADAL" clId="{D14ED4C9-8E1E-4071-BF47-96CE97E553B9}" dt="2022-03-21T13:25:53.574" v="64"/>
          <ac:spMkLst>
            <pc:docMk/>
            <pc:sldMk cId="1738894736" sldId="358"/>
            <ac:spMk id="5" creationId="{829A59C3-EFEA-4B26-9D92-1BD65B6AF4B2}"/>
          </ac:spMkLst>
        </pc:spChg>
        <pc:spChg chg="mod">
          <ac:chgData name="Daniela Leite" userId="d68db051-e360-4b78-b251-49d4232ee377" providerId="ADAL" clId="{D14ED4C9-8E1E-4071-BF47-96CE97E553B9}" dt="2022-03-21T13:29:05.982" v="424" actId="20577"/>
          <ac:spMkLst>
            <pc:docMk/>
            <pc:sldMk cId="1738894736" sldId="358"/>
            <ac:spMk id="32" creationId="{7B2EAA4D-4CC6-2541-890B-5CADEC3734B4}"/>
          </ac:spMkLst>
        </pc:spChg>
        <pc:graphicFrameChg chg="add del">
          <ac:chgData name="Daniela Leite" userId="d68db051-e360-4b78-b251-49d4232ee377" providerId="ADAL" clId="{D14ED4C9-8E1E-4071-BF47-96CE97E553B9}" dt="2022-03-21T13:25:53.574" v="64"/>
          <ac:graphicFrameMkLst>
            <pc:docMk/>
            <pc:sldMk cId="1738894736" sldId="358"/>
            <ac:graphicFrameMk id="3" creationId="{A9E3DEE1-1B09-4B5D-B340-1B7E4BEF382D}"/>
          </ac:graphicFrameMkLst>
        </pc:graphicFrameChg>
        <pc:graphicFrameChg chg="add del">
          <ac:chgData name="Daniela Leite" userId="d68db051-e360-4b78-b251-49d4232ee377" providerId="ADAL" clId="{D14ED4C9-8E1E-4071-BF47-96CE97E553B9}" dt="2022-03-21T13:25:53.574" v="64"/>
          <ac:graphicFrameMkLst>
            <pc:docMk/>
            <pc:sldMk cId="1738894736" sldId="358"/>
            <ac:graphicFrameMk id="4" creationId="{14FA0611-A204-41D6-A98C-7A7704AF14C6}"/>
          </ac:graphicFrameMkLst>
        </pc:graphicFrameChg>
        <pc:graphicFrameChg chg="add del">
          <ac:chgData name="Daniela Leite" userId="d68db051-e360-4b78-b251-49d4232ee377" providerId="ADAL" clId="{D14ED4C9-8E1E-4071-BF47-96CE97E553B9}" dt="2022-03-21T13:27:11.639" v="179" actId="478"/>
          <ac:graphicFrameMkLst>
            <pc:docMk/>
            <pc:sldMk cId="1738894736" sldId="358"/>
            <ac:graphicFrameMk id="7" creationId="{D7C75596-730F-457A-93A1-5D3EB19960FF}"/>
          </ac:graphicFrameMkLst>
        </pc:graphicFrameChg>
        <pc:graphicFrameChg chg="add del">
          <ac:chgData name="Daniela Leite" userId="d68db051-e360-4b78-b251-49d4232ee377" providerId="ADAL" clId="{D14ED4C9-8E1E-4071-BF47-96CE97E553B9}" dt="2022-03-21T13:27:57.365" v="269" actId="478"/>
          <ac:graphicFrameMkLst>
            <pc:docMk/>
            <pc:sldMk cId="1738894736" sldId="358"/>
            <ac:graphicFrameMk id="8" creationId="{E93419A2-92A0-47CC-9608-473F40D510F8}"/>
          </ac:graphicFrameMkLst>
        </pc:graphicFrameChg>
      </pc:sldChg>
      <pc:sldChg chg="modSp">
        <pc:chgData name="Daniela Leite" userId="d68db051-e360-4b78-b251-49d4232ee377" providerId="ADAL" clId="{D14ED4C9-8E1E-4071-BF47-96CE97E553B9}" dt="2022-03-21T13:32:06.541" v="487" actId="255"/>
        <pc:sldMkLst>
          <pc:docMk/>
          <pc:sldMk cId="1383377905" sldId="359"/>
        </pc:sldMkLst>
        <pc:spChg chg="mod">
          <ac:chgData name="Daniela Leite" userId="d68db051-e360-4b78-b251-49d4232ee377" providerId="ADAL" clId="{D14ED4C9-8E1E-4071-BF47-96CE97E553B9}" dt="2022-03-21T13:30:56.909" v="466" actId="1076"/>
          <ac:spMkLst>
            <pc:docMk/>
            <pc:sldMk cId="1383377905" sldId="359"/>
            <ac:spMk id="6" creationId="{2D154F85-C44C-4693-8304-7B5746A6E865}"/>
          </ac:spMkLst>
        </pc:spChg>
        <pc:spChg chg="mod">
          <ac:chgData name="Daniela Leite" userId="d68db051-e360-4b78-b251-49d4232ee377" providerId="ADAL" clId="{D14ED4C9-8E1E-4071-BF47-96CE97E553B9}" dt="2022-03-21T13:32:06.541" v="487" actId="255"/>
          <ac:spMkLst>
            <pc:docMk/>
            <pc:sldMk cId="1383377905" sldId="359"/>
            <ac:spMk id="32" creationId="{7B2EAA4D-4CC6-2541-890B-5CADEC3734B4}"/>
          </ac:spMkLst>
        </pc:spChg>
      </pc:sldChg>
      <pc:sldChg chg="delSp modSp del">
        <pc:chgData name="Daniela Leite" userId="d68db051-e360-4b78-b251-49d4232ee377" providerId="ADAL" clId="{D14ED4C9-8E1E-4071-BF47-96CE97E553B9}" dt="2022-03-21T13:32:20.441" v="488" actId="2696"/>
        <pc:sldMkLst>
          <pc:docMk/>
          <pc:sldMk cId="789118088" sldId="360"/>
        </pc:sldMkLst>
        <pc:spChg chg="del mod">
          <ac:chgData name="Daniela Leite" userId="d68db051-e360-4b78-b251-49d4232ee377" providerId="ADAL" clId="{D14ED4C9-8E1E-4071-BF47-96CE97E553B9}" dt="2022-03-21T13:30:44.722" v="462"/>
          <ac:spMkLst>
            <pc:docMk/>
            <pc:sldMk cId="789118088" sldId="360"/>
            <ac:spMk id="6" creationId="{A5234B48-917E-4C8D-839E-FB1DE1D33451}"/>
          </ac:spMkLst>
        </pc:spChg>
      </pc:sldChg>
      <pc:sldChg chg="modSp">
        <pc:chgData name="Daniela Leite" userId="d68db051-e360-4b78-b251-49d4232ee377" providerId="ADAL" clId="{D14ED4C9-8E1E-4071-BF47-96CE97E553B9}" dt="2022-03-21T13:32:38.485" v="489" actId="1076"/>
        <pc:sldMkLst>
          <pc:docMk/>
          <pc:sldMk cId="1087110596" sldId="361"/>
        </pc:sldMkLst>
        <pc:spChg chg="mod">
          <ac:chgData name="Daniela Leite" userId="d68db051-e360-4b78-b251-49d4232ee377" providerId="ADAL" clId="{D14ED4C9-8E1E-4071-BF47-96CE97E553B9}" dt="2022-03-21T13:32:38.485" v="489" actId="1076"/>
          <ac:spMkLst>
            <pc:docMk/>
            <pc:sldMk cId="1087110596" sldId="361"/>
            <ac:spMk id="8" creationId="{46E09B4D-14EF-48BC-A360-49AAAFD8E93C}"/>
          </ac:spMkLst>
        </pc:spChg>
      </pc:sldChg>
      <pc:sldChg chg="modSp">
        <pc:chgData name="Daniela Leite" userId="d68db051-e360-4b78-b251-49d4232ee377" providerId="ADAL" clId="{D14ED4C9-8E1E-4071-BF47-96CE97E553B9}" dt="2022-03-21T13:47:53.567" v="839" actId="6549"/>
        <pc:sldMkLst>
          <pc:docMk/>
          <pc:sldMk cId="3779067790" sldId="362"/>
        </pc:sldMkLst>
        <pc:spChg chg="mod">
          <ac:chgData name="Daniela Leite" userId="d68db051-e360-4b78-b251-49d4232ee377" providerId="ADAL" clId="{D14ED4C9-8E1E-4071-BF47-96CE97E553B9}" dt="2022-03-21T13:47:53.567" v="839" actId="6549"/>
          <ac:spMkLst>
            <pc:docMk/>
            <pc:sldMk cId="3779067790" sldId="362"/>
            <ac:spMk id="32" creationId="{7B2EAA4D-4CC6-2541-890B-5CADEC3734B4}"/>
          </ac:spMkLst>
        </pc:spChg>
      </pc:sldChg>
      <pc:sldChg chg="del">
        <pc:chgData name="Daniela Leite" userId="d68db051-e360-4b78-b251-49d4232ee377" providerId="ADAL" clId="{D14ED4C9-8E1E-4071-BF47-96CE97E553B9}" dt="2022-03-21T13:56:09.745" v="854" actId="2696"/>
        <pc:sldMkLst>
          <pc:docMk/>
          <pc:sldMk cId="3499401259" sldId="368"/>
        </pc:sldMkLst>
      </pc:sldChg>
    </pc:docChg>
  </pc:docChgLst>
  <pc:docChgLst>
    <pc:chgData name="Manuela Mossé Muanis" userId="31de8b26-d8a7-489e-8e81-223986e8ef8d" providerId="ADAL" clId="{1EBC7739-5B27-45D3-BEF8-D25D15D56CAE}"/>
    <pc:docChg chg="undo custSel addSld delSld modSld sldOrd">
      <pc:chgData name="Manuela Mossé Muanis" userId="31de8b26-d8a7-489e-8e81-223986e8ef8d" providerId="ADAL" clId="{1EBC7739-5B27-45D3-BEF8-D25D15D56CAE}" dt="2022-03-09T19:25:30.160" v="1129" actId="20577"/>
      <pc:docMkLst>
        <pc:docMk/>
      </pc:docMkLst>
      <pc:sldChg chg="modSp">
        <pc:chgData name="Manuela Mossé Muanis" userId="31de8b26-d8a7-489e-8e81-223986e8ef8d" providerId="ADAL" clId="{1EBC7739-5B27-45D3-BEF8-D25D15D56CAE}" dt="2022-03-06T22:13:33.089" v="992" actId="14100"/>
        <pc:sldMkLst>
          <pc:docMk/>
          <pc:sldMk cId="2670229786" sldId="296"/>
        </pc:sldMkLst>
        <pc:spChg chg="mod">
          <ac:chgData name="Manuela Mossé Muanis" userId="31de8b26-d8a7-489e-8e81-223986e8ef8d" providerId="ADAL" clId="{1EBC7739-5B27-45D3-BEF8-D25D15D56CAE}" dt="2022-03-06T22:13:33.089" v="992" actId="14100"/>
          <ac:spMkLst>
            <pc:docMk/>
            <pc:sldMk cId="2670229786" sldId="296"/>
            <ac:spMk id="9" creationId="{00000000-0000-0000-0000-000000000000}"/>
          </ac:spMkLst>
        </pc:spChg>
        <pc:picChg chg="mod">
          <ac:chgData name="Manuela Mossé Muanis" userId="31de8b26-d8a7-489e-8e81-223986e8ef8d" providerId="ADAL" clId="{1EBC7739-5B27-45D3-BEF8-D25D15D56CAE}" dt="2022-03-06T22:07:46.784" v="813" actId="1076"/>
          <ac:picMkLst>
            <pc:docMk/>
            <pc:sldMk cId="2670229786" sldId="296"/>
            <ac:picMk id="5" creationId="{00000000-0000-0000-0000-000000000000}"/>
          </ac:picMkLst>
        </pc:picChg>
        <pc:picChg chg="mod">
          <ac:chgData name="Manuela Mossé Muanis" userId="31de8b26-d8a7-489e-8e81-223986e8ef8d" providerId="ADAL" clId="{1EBC7739-5B27-45D3-BEF8-D25D15D56CAE}" dt="2022-03-06T22:11:20.303" v="959" actId="1076"/>
          <ac:picMkLst>
            <pc:docMk/>
            <pc:sldMk cId="2670229786" sldId="296"/>
            <ac:picMk id="12" creationId="{00000000-0000-0000-0000-000000000000}"/>
          </ac:picMkLst>
        </pc:picChg>
      </pc:sldChg>
      <pc:sldChg chg="modSp">
        <pc:chgData name="Manuela Mossé Muanis" userId="31de8b26-d8a7-489e-8e81-223986e8ef8d" providerId="ADAL" clId="{1EBC7739-5B27-45D3-BEF8-D25D15D56CAE}" dt="2022-03-09T19:21:45.862" v="1105" actId="1076"/>
        <pc:sldMkLst>
          <pc:docMk/>
          <pc:sldMk cId="2702384944" sldId="325"/>
        </pc:sldMkLst>
        <pc:spChg chg="mod">
          <ac:chgData name="Manuela Mossé Muanis" userId="31de8b26-d8a7-489e-8e81-223986e8ef8d" providerId="ADAL" clId="{1EBC7739-5B27-45D3-BEF8-D25D15D56CAE}" dt="2022-03-06T22:02:53.422" v="720" actId="255"/>
          <ac:spMkLst>
            <pc:docMk/>
            <pc:sldMk cId="2702384944" sldId="325"/>
            <ac:spMk id="2" creationId="{6B498EE6-EF27-469A-A0A0-6C0D8DC24FD1}"/>
          </ac:spMkLst>
        </pc:spChg>
        <pc:spChg chg="mod">
          <ac:chgData name="Manuela Mossé Muanis" userId="31de8b26-d8a7-489e-8e81-223986e8ef8d" providerId="ADAL" clId="{1EBC7739-5B27-45D3-BEF8-D25D15D56CAE}" dt="2022-03-09T19:21:45.862" v="1105" actId="1076"/>
          <ac:spMkLst>
            <pc:docMk/>
            <pc:sldMk cId="2702384944" sldId="325"/>
            <ac:spMk id="15" creationId="{DDFC2368-4069-49C5-A7A4-AD2587FCDC8C}"/>
          </ac:spMkLst>
        </pc:spChg>
        <pc:picChg chg="mod">
          <ac:chgData name="Manuela Mossé Muanis" userId="31de8b26-d8a7-489e-8e81-223986e8ef8d" providerId="ADAL" clId="{1EBC7739-5B27-45D3-BEF8-D25D15D56CAE}" dt="2022-03-06T22:02:19.073" v="716" actId="1076"/>
          <ac:picMkLst>
            <pc:docMk/>
            <pc:sldMk cId="2702384944" sldId="325"/>
            <ac:picMk id="11" creationId="{00000000-0000-0000-0000-000000000000}"/>
          </ac:picMkLst>
        </pc:picChg>
      </pc:sldChg>
      <pc:sldChg chg="modSp">
        <pc:chgData name="Manuela Mossé Muanis" userId="31de8b26-d8a7-489e-8e81-223986e8ef8d" providerId="ADAL" clId="{1EBC7739-5B27-45D3-BEF8-D25D15D56CAE}" dt="2022-03-09T19:20:56.195" v="1097" actId="113"/>
        <pc:sldMkLst>
          <pc:docMk/>
          <pc:sldMk cId="3620455439" sldId="352"/>
        </pc:sldMkLst>
        <pc:spChg chg="mod">
          <ac:chgData name="Manuela Mossé Muanis" userId="31de8b26-d8a7-489e-8e81-223986e8ef8d" providerId="ADAL" clId="{1EBC7739-5B27-45D3-BEF8-D25D15D56CAE}" dt="2022-03-06T22:14:51.005" v="999" actId="20577"/>
          <ac:spMkLst>
            <pc:docMk/>
            <pc:sldMk cId="3620455439" sldId="352"/>
            <ac:spMk id="4" creationId="{C3E13614-8A64-411C-AA1C-BC8894872C90}"/>
          </ac:spMkLst>
        </pc:spChg>
        <pc:spChg chg="mod">
          <ac:chgData name="Manuela Mossé Muanis" userId="31de8b26-d8a7-489e-8e81-223986e8ef8d" providerId="ADAL" clId="{1EBC7739-5B27-45D3-BEF8-D25D15D56CAE}" dt="2022-03-09T19:20:56.195" v="1097" actId="113"/>
          <ac:spMkLst>
            <pc:docMk/>
            <pc:sldMk cId="3620455439" sldId="352"/>
            <ac:spMk id="10" creationId="{4FE39B15-C351-0A4D-8762-8226407E9138}"/>
          </ac:spMkLst>
        </pc:spChg>
        <pc:picChg chg="mod">
          <ac:chgData name="Manuela Mossé Muanis" userId="31de8b26-d8a7-489e-8e81-223986e8ef8d" providerId="ADAL" clId="{1EBC7739-5B27-45D3-BEF8-D25D15D56CAE}" dt="2022-03-06T21:59:06.648" v="673" actId="1076"/>
          <ac:picMkLst>
            <pc:docMk/>
            <pc:sldMk cId="3620455439" sldId="352"/>
            <ac:picMk id="5" creationId="{00000000-0000-0000-0000-000000000000}"/>
          </ac:picMkLst>
        </pc:picChg>
      </pc:sldChg>
      <pc:sldChg chg="modSp add">
        <pc:chgData name="Manuela Mossé Muanis" userId="31de8b26-d8a7-489e-8e81-223986e8ef8d" providerId="ADAL" clId="{1EBC7739-5B27-45D3-BEF8-D25D15D56CAE}" dt="2022-03-06T20:35:30.652" v="114" actId="167"/>
        <pc:sldMkLst>
          <pc:docMk/>
          <pc:sldMk cId="972547010" sldId="357"/>
        </pc:sldMkLst>
        <pc:picChg chg="ord">
          <ac:chgData name="Manuela Mossé Muanis" userId="31de8b26-d8a7-489e-8e81-223986e8ef8d" providerId="ADAL" clId="{1EBC7739-5B27-45D3-BEF8-D25D15D56CAE}" dt="2022-03-06T20:35:30.652" v="114" actId="167"/>
          <ac:picMkLst>
            <pc:docMk/>
            <pc:sldMk cId="972547010" sldId="357"/>
            <ac:picMk id="4" creationId="{00000000-0000-0000-0000-000000000000}"/>
          </ac:picMkLst>
        </pc:picChg>
      </pc:sldChg>
      <pc:sldChg chg="modSp add">
        <pc:chgData name="Manuela Mossé Muanis" userId="31de8b26-d8a7-489e-8e81-223986e8ef8d" providerId="ADAL" clId="{1EBC7739-5B27-45D3-BEF8-D25D15D56CAE}" dt="2022-03-09T19:11:48.959" v="1058" actId="1076"/>
        <pc:sldMkLst>
          <pc:docMk/>
          <pc:sldMk cId="1738894736" sldId="358"/>
        </pc:sldMkLst>
        <pc:spChg chg="mod">
          <ac:chgData name="Manuela Mossé Muanis" userId="31de8b26-d8a7-489e-8e81-223986e8ef8d" providerId="ADAL" clId="{1EBC7739-5B27-45D3-BEF8-D25D15D56CAE}" dt="2022-03-09T19:11:48.959" v="1058" actId="1076"/>
          <ac:spMkLst>
            <pc:docMk/>
            <pc:sldMk cId="1738894736" sldId="358"/>
            <ac:spMk id="2" creationId="{0D72D6D7-BAA7-464D-977F-C9CCC4223350}"/>
          </ac:spMkLst>
        </pc:spChg>
        <pc:spChg chg="mod">
          <ac:chgData name="Manuela Mossé Muanis" userId="31de8b26-d8a7-489e-8e81-223986e8ef8d" providerId="ADAL" clId="{1EBC7739-5B27-45D3-BEF8-D25D15D56CAE}" dt="2022-03-06T22:19:51.070" v="1030" actId="1076"/>
          <ac:spMkLst>
            <pc:docMk/>
            <pc:sldMk cId="1738894736" sldId="358"/>
            <ac:spMk id="32" creationId="{7B2EAA4D-4CC6-2541-890B-5CADEC3734B4}"/>
          </ac:spMkLst>
        </pc:spChg>
        <pc:picChg chg="mod">
          <ac:chgData name="Manuela Mossé Muanis" userId="31de8b26-d8a7-489e-8e81-223986e8ef8d" providerId="ADAL" clId="{1EBC7739-5B27-45D3-BEF8-D25D15D56CAE}" dt="2022-03-06T22:20:01.152" v="1032" actId="1076"/>
          <ac:picMkLst>
            <pc:docMk/>
            <pc:sldMk cId="1738894736" sldId="358"/>
            <ac:picMk id="16" creationId="{F62FDCB7-ABBD-1A43-BA51-B577ED94CED3}"/>
          </ac:picMkLst>
        </pc:picChg>
      </pc:sldChg>
      <pc:sldChg chg="modSp add">
        <pc:chgData name="Manuela Mossé Muanis" userId="31de8b26-d8a7-489e-8e81-223986e8ef8d" providerId="ADAL" clId="{1EBC7739-5B27-45D3-BEF8-D25D15D56CAE}" dt="2022-03-09T19:11:43.103" v="1057" actId="1076"/>
        <pc:sldMkLst>
          <pc:docMk/>
          <pc:sldMk cId="1383377905" sldId="359"/>
        </pc:sldMkLst>
        <pc:spChg chg="mod">
          <ac:chgData name="Manuela Mossé Muanis" userId="31de8b26-d8a7-489e-8e81-223986e8ef8d" providerId="ADAL" clId="{1EBC7739-5B27-45D3-BEF8-D25D15D56CAE}" dt="2022-03-09T19:11:43.103" v="1057" actId="1076"/>
          <ac:spMkLst>
            <pc:docMk/>
            <pc:sldMk cId="1383377905" sldId="359"/>
            <ac:spMk id="6" creationId="{2D154F85-C44C-4693-8304-7B5746A6E865}"/>
          </ac:spMkLst>
        </pc:spChg>
        <pc:spChg chg="mod">
          <ac:chgData name="Manuela Mossé Muanis" userId="31de8b26-d8a7-489e-8e81-223986e8ef8d" providerId="ADAL" clId="{1EBC7739-5B27-45D3-BEF8-D25D15D56CAE}" dt="2022-03-07T21:22:56.605" v="1046" actId="255"/>
          <ac:spMkLst>
            <pc:docMk/>
            <pc:sldMk cId="1383377905" sldId="359"/>
            <ac:spMk id="32" creationId="{7B2EAA4D-4CC6-2541-890B-5CADEC3734B4}"/>
          </ac:spMkLst>
        </pc:spChg>
        <pc:picChg chg="mod">
          <ac:chgData name="Manuela Mossé Muanis" userId="31de8b26-d8a7-489e-8e81-223986e8ef8d" providerId="ADAL" clId="{1EBC7739-5B27-45D3-BEF8-D25D15D56CAE}" dt="2022-03-06T20:35:51.006" v="116" actId="1076"/>
          <ac:picMkLst>
            <pc:docMk/>
            <pc:sldMk cId="1383377905" sldId="359"/>
            <ac:picMk id="16" creationId="{F62FDCB7-ABBD-1A43-BA51-B577ED94CED3}"/>
          </ac:picMkLst>
        </pc:picChg>
      </pc:sldChg>
      <pc:sldChg chg="modSp add">
        <pc:chgData name="Manuela Mossé Muanis" userId="31de8b26-d8a7-489e-8e81-223986e8ef8d" providerId="ADAL" clId="{1EBC7739-5B27-45D3-BEF8-D25D15D56CAE}" dt="2022-03-09T19:12:13.447" v="1061" actId="1076"/>
        <pc:sldMkLst>
          <pc:docMk/>
          <pc:sldMk cId="1087110596" sldId="361"/>
        </pc:sldMkLst>
        <pc:spChg chg="mod">
          <ac:chgData name="Manuela Mossé Muanis" userId="31de8b26-d8a7-489e-8e81-223986e8ef8d" providerId="ADAL" clId="{1EBC7739-5B27-45D3-BEF8-D25D15D56CAE}" dt="2022-03-06T22:20:44.660" v="1035" actId="255"/>
          <ac:spMkLst>
            <pc:docMk/>
            <pc:sldMk cId="1087110596" sldId="361"/>
            <ac:spMk id="2" creationId="{6B498EE6-EF27-469A-A0A0-6C0D8DC24FD1}"/>
          </ac:spMkLst>
        </pc:spChg>
        <pc:spChg chg="mod">
          <ac:chgData name="Manuela Mossé Muanis" userId="31de8b26-d8a7-489e-8e81-223986e8ef8d" providerId="ADAL" clId="{1EBC7739-5B27-45D3-BEF8-D25D15D56CAE}" dt="2022-03-09T19:12:13.447" v="1061" actId="1076"/>
          <ac:spMkLst>
            <pc:docMk/>
            <pc:sldMk cId="1087110596" sldId="361"/>
            <ac:spMk id="8" creationId="{46E09B4D-14EF-48BC-A360-49AAAFD8E93C}"/>
          </ac:spMkLst>
        </pc:spChg>
        <pc:picChg chg="mod">
          <ac:chgData name="Manuela Mossé Muanis" userId="31de8b26-d8a7-489e-8e81-223986e8ef8d" providerId="ADAL" clId="{1EBC7739-5B27-45D3-BEF8-D25D15D56CAE}" dt="2022-03-06T20:35:59.045" v="117" actId="14100"/>
          <ac:picMkLst>
            <pc:docMk/>
            <pc:sldMk cId="1087110596" sldId="361"/>
            <ac:picMk id="11" creationId="{00000000-0000-0000-0000-000000000000}"/>
          </ac:picMkLst>
        </pc:picChg>
        <pc:picChg chg="mod">
          <ac:chgData name="Manuela Mossé Muanis" userId="31de8b26-d8a7-489e-8e81-223986e8ef8d" providerId="ADAL" clId="{1EBC7739-5B27-45D3-BEF8-D25D15D56CAE}" dt="2022-03-06T20:31:45.207" v="54" actId="1076"/>
          <ac:picMkLst>
            <pc:docMk/>
            <pc:sldMk cId="1087110596" sldId="361"/>
            <ac:picMk id="14" creationId="{00000000-0000-0000-0000-000000000000}"/>
          </ac:picMkLst>
        </pc:picChg>
      </pc:sldChg>
      <pc:sldChg chg="addSp delSp modSp add">
        <pc:chgData name="Manuela Mossé Muanis" userId="31de8b26-d8a7-489e-8e81-223986e8ef8d" providerId="ADAL" clId="{1EBC7739-5B27-45D3-BEF8-D25D15D56CAE}" dt="2022-03-07T16:53:25.365" v="1040" actId="167"/>
        <pc:sldMkLst>
          <pc:docMk/>
          <pc:sldMk cId="3779067790" sldId="362"/>
        </pc:sldMkLst>
        <pc:spChg chg="add mod">
          <ac:chgData name="Manuela Mossé Muanis" userId="31de8b26-d8a7-489e-8e81-223986e8ef8d" providerId="ADAL" clId="{1EBC7739-5B27-45D3-BEF8-D25D15D56CAE}" dt="2022-03-06T20:34:20.607" v="106" actId="1076"/>
          <ac:spMkLst>
            <pc:docMk/>
            <pc:sldMk cId="3779067790" sldId="362"/>
            <ac:spMk id="6" creationId="{377DE288-B754-49E1-A608-9714858F5F37}"/>
          </ac:spMkLst>
        </pc:spChg>
        <pc:spChg chg="del">
          <ac:chgData name="Manuela Mossé Muanis" userId="31de8b26-d8a7-489e-8e81-223986e8ef8d" providerId="ADAL" clId="{1EBC7739-5B27-45D3-BEF8-D25D15D56CAE}" dt="2022-03-06T20:33:32.200" v="100" actId="478"/>
          <ac:spMkLst>
            <pc:docMk/>
            <pc:sldMk cId="3779067790" sldId="362"/>
            <ac:spMk id="8" creationId="{4FE39B15-C351-0A4D-8762-8226407E9138}"/>
          </ac:spMkLst>
        </pc:spChg>
        <pc:spChg chg="mod">
          <ac:chgData name="Manuela Mossé Muanis" userId="31de8b26-d8a7-489e-8e81-223986e8ef8d" providerId="ADAL" clId="{1EBC7739-5B27-45D3-BEF8-D25D15D56CAE}" dt="2022-03-06T20:37:44.597" v="125" actId="14100"/>
          <ac:spMkLst>
            <pc:docMk/>
            <pc:sldMk cId="3779067790" sldId="362"/>
            <ac:spMk id="32" creationId="{7B2EAA4D-4CC6-2541-890B-5CADEC3734B4}"/>
          </ac:spMkLst>
        </pc:spChg>
        <pc:picChg chg="add ord">
          <ac:chgData name="Manuela Mossé Muanis" userId="31de8b26-d8a7-489e-8e81-223986e8ef8d" providerId="ADAL" clId="{1EBC7739-5B27-45D3-BEF8-D25D15D56CAE}" dt="2022-03-07T16:53:25.365" v="1040" actId="167"/>
          <ac:picMkLst>
            <pc:docMk/>
            <pc:sldMk cId="3779067790" sldId="362"/>
            <ac:picMk id="5" creationId="{336AF9BA-F1A5-43D6-9A0C-BCF3ABD32B23}"/>
          </ac:picMkLst>
        </pc:picChg>
        <pc:picChg chg="add del ord">
          <ac:chgData name="Manuela Mossé Muanis" userId="31de8b26-d8a7-489e-8e81-223986e8ef8d" providerId="ADAL" clId="{1EBC7739-5B27-45D3-BEF8-D25D15D56CAE}" dt="2022-03-07T16:53:07.117" v="1037" actId="478"/>
          <ac:picMkLst>
            <pc:docMk/>
            <pc:sldMk cId="3779067790" sldId="362"/>
            <ac:picMk id="7" creationId="{068DAB66-A760-46CE-9B35-C614CF32D44B}"/>
          </ac:picMkLst>
        </pc:picChg>
        <pc:picChg chg="add del mod ord">
          <ac:chgData name="Manuela Mossé Muanis" userId="31de8b26-d8a7-489e-8e81-223986e8ef8d" providerId="ADAL" clId="{1EBC7739-5B27-45D3-BEF8-D25D15D56CAE}" dt="2022-03-06T20:34:46.462" v="111" actId="478"/>
          <ac:picMkLst>
            <pc:docMk/>
            <pc:sldMk cId="3779067790" sldId="362"/>
            <ac:picMk id="9" creationId="{A49268DC-A7E0-4D8C-803C-E442E28F697F}"/>
          </ac:picMkLst>
        </pc:picChg>
        <pc:picChg chg="del mod">
          <ac:chgData name="Manuela Mossé Muanis" userId="31de8b26-d8a7-489e-8e81-223986e8ef8d" providerId="ADAL" clId="{1EBC7739-5B27-45D3-BEF8-D25D15D56CAE}" dt="2022-03-06T20:36:58.495" v="120" actId="478"/>
          <ac:picMkLst>
            <pc:docMk/>
            <pc:sldMk cId="3779067790" sldId="362"/>
            <ac:picMk id="16" creationId="{F62FDCB7-ABBD-1A43-BA51-B577ED94CED3}"/>
          </ac:picMkLst>
        </pc:picChg>
      </pc:sldChg>
    </pc:docChg>
  </pc:docChgLst>
  <pc:docChgLst>
    <pc:chgData name="Manuela Mossé Muanis" userId="31de8b26-d8a7-489e-8e81-223986e8ef8d" providerId="ADAL" clId="{CC5630F9-80B5-436B-A7FA-63655EF6549C}"/>
    <pc:docChg chg="custSel modSld">
      <pc:chgData name="Manuela Mossé Muanis" userId="31de8b26-d8a7-489e-8e81-223986e8ef8d" providerId="ADAL" clId="{CC5630F9-80B5-436B-A7FA-63655EF6549C}" dt="2022-02-11T16:11:51.745" v="241" actId="20577"/>
      <pc:docMkLst>
        <pc:docMk/>
      </pc:docMkLst>
      <pc:sldChg chg="modSp">
        <pc:chgData name="Manuela Mossé Muanis" userId="31de8b26-d8a7-489e-8e81-223986e8ef8d" providerId="ADAL" clId="{CC5630F9-80B5-436B-A7FA-63655EF6549C}" dt="2022-02-11T16:08:47.280" v="179" actId="20577"/>
        <pc:sldMkLst>
          <pc:docMk/>
          <pc:sldMk cId="2702384944" sldId="325"/>
        </pc:sldMkLst>
        <pc:spChg chg="mod">
          <ac:chgData name="Manuela Mossé Muanis" userId="31de8b26-d8a7-489e-8e81-223986e8ef8d" providerId="ADAL" clId="{CC5630F9-80B5-436B-A7FA-63655EF6549C}" dt="2022-02-11T16:08:47.280" v="179" actId="20577"/>
          <ac:spMkLst>
            <pc:docMk/>
            <pc:sldMk cId="2702384944" sldId="325"/>
            <ac:spMk id="2" creationId="{6B498EE6-EF27-469A-A0A0-6C0D8DC24FD1}"/>
          </ac:spMkLst>
        </pc:spChg>
      </pc:sldChg>
    </pc:docChg>
  </pc:docChgLst>
  <pc:docChgLst>
    <pc:chgData name="Daniela Leite" userId="d68db051-e360-4b78-b251-49d4232ee377" providerId="ADAL" clId="{BF4FB194-9E44-4504-AE78-51A465D0979A}"/>
    <pc:docChg chg="undo custSel addSld delSld modSld sldOrd">
      <pc:chgData name="Daniela Leite" userId="d68db051-e360-4b78-b251-49d4232ee377" providerId="ADAL" clId="{BF4FB194-9E44-4504-AE78-51A465D0979A}" dt="2022-02-24T20:19:04.241" v="4563" actId="20577"/>
      <pc:docMkLst>
        <pc:docMk/>
      </pc:docMkLst>
      <pc:sldChg chg="modSp ord">
        <pc:chgData name="Daniela Leite" userId="d68db051-e360-4b78-b251-49d4232ee377" providerId="ADAL" clId="{BF4FB194-9E44-4504-AE78-51A465D0979A}" dt="2022-02-24T20:18:11.346" v="4499" actId="20577"/>
        <pc:sldMkLst>
          <pc:docMk/>
          <pc:sldMk cId="2670229786" sldId="296"/>
        </pc:sldMkLst>
        <pc:spChg chg="mod">
          <ac:chgData name="Daniela Leite" userId="d68db051-e360-4b78-b251-49d4232ee377" providerId="ADAL" clId="{BF4FB194-9E44-4504-AE78-51A465D0979A}" dt="2022-02-24T20:18:11.346" v="4499" actId="20577"/>
          <ac:spMkLst>
            <pc:docMk/>
            <pc:sldMk cId="2670229786" sldId="296"/>
            <ac:spMk id="9" creationId="{00000000-0000-0000-0000-000000000000}"/>
          </ac:spMkLst>
        </pc:spChg>
      </pc:sldChg>
      <pc:sldChg chg="modSp add ord">
        <pc:chgData name="Daniela Leite" userId="d68db051-e360-4b78-b251-49d4232ee377" providerId="ADAL" clId="{BF4FB194-9E44-4504-AE78-51A465D0979A}" dt="2022-02-23T14:23:06.175" v="4109" actId="255"/>
        <pc:sldMkLst>
          <pc:docMk/>
          <pc:sldMk cId="3620455439" sldId="352"/>
        </pc:sldMkLst>
        <pc:spChg chg="mod">
          <ac:chgData name="Daniela Leite" userId="d68db051-e360-4b78-b251-49d4232ee377" providerId="ADAL" clId="{BF4FB194-9E44-4504-AE78-51A465D0979A}" dt="2022-02-23T14:23:06.175" v="4109" actId="255"/>
          <ac:spMkLst>
            <pc:docMk/>
            <pc:sldMk cId="3620455439" sldId="352"/>
            <ac:spMk id="4" creationId="{C3E13614-8A64-411C-AA1C-BC8894872C90}"/>
          </ac:spMkLst>
        </pc:spChg>
        <pc:spChg chg="mod">
          <ac:chgData name="Daniela Leite" userId="d68db051-e360-4b78-b251-49d4232ee377" providerId="ADAL" clId="{BF4FB194-9E44-4504-AE78-51A465D0979A}" dt="2022-02-23T14:22:45.246" v="4106" actId="20577"/>
          <ac:spMkLst>
            <pc:docMk/>
            <pc:sldMk cId="3620455439" sldId="352"/>
            <ac:spMk id="10" creationId="{4FE39B15-C351-0A4D-8762-8226407E9138}"/>
          </ac:spMkLst>
        </pc:spChg>
      </pc:sldChg>
    </pc:docChg>
  </pc:docChgLst>
  <pc:docChgLst>
    <pc:chgData name="Paula Vergne Fernandes" userId="52d4629c-b79d-4ed9-b65c-cd30a6e3fc3e" providerId="ADAL" clId="{5E6F34DF-071E-460D-96FB-C62DCB36E713}"/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F4CBE-0052-43F2-847C-C8D68A8E8D32}" type="datetimeFigureOut">
              <a:rPr lang="pt-BR" smtClean="0"/>
              <a:t>21/03/2022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AEA71-2E00-4E83-AD64-389EA921C8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2250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5CA40-5165-4C7B-B8C8-B18CAD603478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2895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763EED-B00B-BF4A-B87B-0F3FDA530A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BABB483-BCD2-0647-BE38-901F37CD61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9AAF3B-C897-5641-97FA-CF5B31ACB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BC43-8D47-ED4F-BAB2-343EB6C703B3}" type="datetimeFigureOut">
              <a:rPr lang="pt-BR" smtClean="0"/>
              <a:t>21/03/2022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3A319F4-A424-194C-9CF2-C3AAD8A86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581098D-782B-6146-8892-FA946F592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BD4D-A781-FF4B-9867-6001360A5E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1527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6F1A73-3342-DB4C-991E-227ACB2E7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7C4248C-4BAE-8D4F-B711-67B913542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EE2FB51-B70D-4A47-B599-933BCFC15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BC43-8D47-ED4F-BAB2-343EB6C703B3}" type="datetimeFigureOut">
              <a:rPr lang="pt-BR" smtClean="0"/>
              <a:t>21/03/2022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B538922-1294-0446-B4C2-020C96FF1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CF460AD-13AD-8446-A8D7-9C854A2EC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BD4D-A781-FF4B-9867-6001360A5E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8535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9DF5549-4E63-3E49-965A-1CC8023019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85B6957-F437-314E-953D-9594064F61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CBBF0C5-CC38-C344-9388-BD495AFC4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BC43-8D47-ED4F-BAB2-343EB6C703B3}" type="datetimeFigureOut">
              <a:rPr lang="pt-BR" smtClean="0"/>
              <a:t>21/03/2022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41E7D62-47F1-2442-A6FA-EB5A8C89D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CB13243-0100-F447-B12A-EF61604E8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BD4D-A781-FF4B-9867-6001360A5E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1175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7C7CEF-4A2A-A442-825F-F9A408535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0AA4009-8259-FD45-8243-BA9E52DF5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A6916AF-2B88-D84F-B30E-7FBC6882D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BC43-8D47-ED4F-BAB2-343EB6C703B3}" type="datetimeFigureOut">
              <a:rPr lang="pt-BR" smtClean="0"/>
              <a:t>21/03/2022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2C5A52-892F-F54F-A67E-29D2DCCD2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2E301A9-567B-1941-BFDC-FA4E46E2A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BD4D-A781-FF4B-9867-6001360A5E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0413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8E84FB-CC20-254C-A0CB-FBC6BE26B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9D9F58A-FB8B-9D43-BD85-A38D9822B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4FA33D-F211-0843-B74A-787198FF5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BC43-8D47-ED4F-BAB2-343EB6C703B3}" type="datetimeFigureOut">
              <a:rPr lang="pt-BR" smtClean="0"/>
              <a:t>21/03/2022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7D8DC37-4BAC-DB4D-B553-A0A4937E5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B163E24-A0CB-4442-8CF3-982162ED0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BD4D-A781-FF4B-9867-6001360A5E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7485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96C898-CC49-D94F-BFA4-502CC9DBB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649D1B-BDBF-0C4C-A106-DC35F19499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D48A4E-03AD-384F-8305-B5E1A706A6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5E4C420-6F11-9F4F-98A7-B719C3700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BC43-8D47-ED4F-BAB2-343EB6C703B3}" type="datetimeFigureOut">
              <a:rPr lang="pt-BR" smtClean="0"/>
              <a:t>21/03/2022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3B1519B-77C9-5F44-AF67-97E634FDC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938681D-87EB-0940-839D-8885B1967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BD4D-A781-FF4B-9867-6001360A5E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2191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02D520-B5A0-FC47-B867-4FCB84F4E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034C075-0AA9-A040-85DC-F2B3A254A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50075A3-3E19-C84B-942C-347A90B91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2600C13-69B7-D749-8819-751F686A7F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D0D072C-3F5E-F548-81B8-10A8D1F064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ADF6525-0E7E-8A4E-9B8F-CE0603DF5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BC43-8D47-ED4F-BAB2-343EB6C703B3}" type="datetimeFigureOut">
              <a:rPr lang="pt-BR" smtClean="0"/>
              <a:t>21/03/2022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2D49890-9880-3B49-B0DF-17043CFA0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BFBFE4B-5104-DF48-8B59-B3C90EDCA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BD4D-A781-FF4B-9867-6001360A5E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5325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9877EA-C3D5-E240-96C2-DD1C717D6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33B30F2-D1C3-3543-9FDA-A9C8BD38D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BC43-8D47-ED4F-BAB2-343EB6C703B3}" type="datetimeFigureOut">
              <a:rPr lang="pt-BR" smtClean="0"/>
              <a:t>21/03/2022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5673E5B-60E6-E746-980D-916B989E6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971E8E4-FFC2-A341-980E-5CA713C07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BD4D-A781-FF4B-9867-6001360A5E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0130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5A36CFC-2B37-9143-AFF4-A6D0E7D98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BC43-8D47-ED4F-BAB2-343EB6C703B3}" type="datetimeFigureOut">
              <a:rPr lang="pt-BR" smtClean="0"/>
              <a:t>21/03/2022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655132E-CEF1-FB46-BEE5-B9BD71A8E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1C357DC-29B1-9148-9700-9F97170E8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BD4D-A781-FF4B-9867-6001360A5E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6316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5273BD-74C4-1141-8D93-C0D6BC847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B04396-4974-0E48-B6DD-3F84FB2F3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258B68F-EA4A-4C44-89B6-B225511FEE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2A898D3-CEBC-FE45-BBBA-9D6BAC1CF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BC43-8D47-ED4F-BAB2-343EB6C703B3}" type="datetimeFigureOut">
              <a:rPr lang="pt-BR" smtClean="0"/>
              <a:t>21/03/2022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DB65606-04B9-FB4E-8D9C-9FA24EF8B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11E3487-7584-3F4B-B3BF-60334B1F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BD4D-A781-FF4B-9867-6001360A5E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8817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7DEC8A-8D0E-084B-A6AB-83EEB62D3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718EE37-6F79-6C40-80CF-CFFE6402CD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D713493-2BAD-CE4A-96AD-E945E4E8F4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F3E40EA-64E1-CE45-802D-81EED3B8B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BC43-8D47-ED4F-BAB2-343EB6C703B3}" type="datetimeFigureOut">
              <a:rPr lang="pt-BR" smtClean="0"/>
              <a:t>21/03/2022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3C1FBBB-BB7C-CA4C-B390-00642FD88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9252BDF-C419-3B46-A880-044A149D9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BD4D-A781-FF4B-9867-6001360A5E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140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AFEB68B-2EC3-FC4E-9210-C3BE7809F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E5EE96F-427F-FB45-ABC6-DE5EE45EA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5D669BE-EF18-7546-B90B-E4EC31E33B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2BC43-8D47-ED4F-BAB2-343EB6C703B3}" type="datetimeFigureOut">
              <a:rPr lang="pt-BR" smtClean="0"/>
              <a:t>21/03/2022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BC7E47B-CFAF-6F4D-91E7-EDCCAC23E2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315AF3B-A8E1-E84A-9DAE-9041F8A2B5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ABD4D-A781-FF4B-9867-6001360A5E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7134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gerencia.paranagua@funbio.org.br" TargetMode="Externa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9" cy="6857999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742743" y="3399405"/>
            <a:ext cx="1012457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</a:rPr>
              <a:t>Programa de Conservação da Biodiversidade do Litoral do Paraná – TAJ Litoral do Paraná</a:t>
            </a:r>
          </a:p>
          <a:p>
            <a:endParaRPr lang="pt-BR" sz="3200" b="1" dirty="0">
              <a:solidFill>
                <a:schemeClr val="bg1"/>
              </a:solidFill>
            </a:endParaRPr>
          </a:p>
          <a:p>
            <a:r>
              <a:rPr lang="pt-BR" sz="3200" dirty="0">
                <a:solidFill>
                  <a:schemeClr val="bg1"/>
                </a:solidFill>
              </a:rPr>
              <a:t> Reunião da 1ª Câmara Técnica </a:t>
            </a:r>
          </a:p>
          <a:p>
            <a:r>
              <a:rPr lang="pt-BR" sz="2400" dirty="0">
                <a:solidFill>
                  <a:schemeClr val="bg1"/>
                </a:solidFill>
              </a:rPr>
              <a:t>23 de março de 2022</a:t>
            </a:r>
          </a:p>
          <a:p>
            <a:pPr algn="r"/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547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1" b="377"/>
          <a:stretch/>
        </p:blipFill>
        <p:spPr>
          <a:xfrm>
            <a:off x="-88068" y="0"/>
            <a:ext cx="12280068" cy="6859833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8012631" y="4050691"/>
            <a:ext cx="1510748" cy="2807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4792"/>
          <a:stretch/>
        </p:blipFill>
        <p:spPr>
          <a:xfrm>
            <a:off x="11153193" y="261167"/>
            <a:ext cx="690938" cy="769434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B498EE6-EF27-469A-A0A0-6C0D8DC24FD1}"/>
              </a:ext>
            </a:extLst>
          </p:cNvPr>
          <p:cNvSpPr/>
          <p:nvPr/>
        </p:nvSpPr>
        <p:spPr>
          <a:xfrm>
            <a:off x="-44034" y="1291767"/>
            <a:ext cx="12110715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1130" algn="just">
              <a:spcAft>
                <a:spcPts val="600"/>
              </a:spcAft>
            </a:pP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pt-PT" b="1" dirty="0">
                <a:solidFill>
                  <a:schemeClr val="bg1"/>
                </a:solidFill>
              </a:rPr>
              <a:t>OBJETIVO DA CONTRATAÇÃO</a:t>
            </a:r>
          </a:p>
          <a:p>
            <a:pPr lvl="0"/>
            <a:endParaRPr lang="pt-BR" b="1" dirty="0">
              <a:solidFill>
                <a:schemeClr val="bg1"/>
              </a:solidFill>
            </a:endParaRPr>
          </a:p>
          <a:p>
            <a:pPr algn="just"/>
            <a:r>
              <a:rPr lang="pt-PT" sz="2400" dirty="0">
                <a:solidFill>
                  <a:schemeClr val="bg1"/>
                </a:solidFill>
              </a:rPr>
              <a:t>Elaborar um Plano Estratégico de Longo Prazo, a partir de uma linha de base atualizada, destinado a apoiar as instâncias decisórias do Programa no direcionamento estratégico dos recursos, com vistas ao alcance de resultados duradouros para a conservação da biodiversidade no território elegível. </a:t>
            </a:r>
          </a:p>
          <a:p>
            <a:pPr algn="just"/>
            <a:endParaRPr lang="pt-BR" sz="2400" dirty="0">
              <a:solidFill>
                <a:schemeClr val="bg1"/>
              </a:solidFill>
            </a:endParaRPr>
          </a:p>
          <a:p>
            <a:pPr algn="just"/>
            <a:r>
              <a:rPr lang="pt-PT" sz="2400" dirty="0">
                <a:solidFill>
                  <a:schemeClr val="bg1"/>
                </a:solidFill>
              </a:rPr>
              <a:t>O PELP deverá considerar a execução de um primeiro período quadrianual, detalhando as ações prioritárias dentro de uma alocação de recursos estratégica e temporal, e apontar em linhas gerais os caminhos para a totalidade do período (10 anos). </a:t>
            </a:r>
            <a:endParaRPr lang="pt-BR" sz="2400" dirty="0">
              <a:solidFill>
                <a:schemeClr val="bg1"/>
              </a:solidFill>
            </a:endParaRPr>
          </a:p>
          <a:p>
            <a:pPr marL="151130" algn="just">
              <a:spcAft>
                <a:spcPts val="600"/>
              </a:spcAft>
            </a:pP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DFC2368-4069-49C5-A7A4-AD2587FCDC8C}"/>
              </a:ext>
            </a:extLst>
          </p:cNvPr>
          <p:cNvSpPr txBox="1"/>
          <p:nvPr/>
        </p:nvSpPr>
        <p:spPr>
          <a:xfrm>
            <a:off x="-44034" y="453298"/>
            <a:ext cx="10954869" cy="70788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Modalidade III</a:t>
            </a:r>
            <a:endParaRPr lang="pt-BR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952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00"/>
          <a:stretch/>
        </p:blipFill>
        <p:spPr>
          <a:xfrm>
            <a:off x="-25454" y="63080"/>
            <a:ext cx="12242908" cy="687978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 cstate="email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4792"/>
          <a:stretch/>
        </p:blipFill>
        <p:spPr>
          <a:xfrm>
            <a:off x="11181047" y="250010"/>
            <a:ext cx="690938" cy="769434"/>
          </a:xfrm>
          <a:prstGeom prst="rect">
            <a:avLst/>
          </a:prstGeom>
        </p:spPr>
      </p:pic>
      <p:grpSp>
        <p:nvGrpSpPr>
          <p:cNvPr id="20" name="Agrupar 19"/>
          <p:cNvGrpSpPr/>
          <p:nvPr/>
        </p:nvGrpSpPr>
        <p:grpSpPr>
          <a:xfrm>
            <a:off x="8012631" y="4050691"/>
            <a:ext cx="4230276" cy="2892172"/>
            <a:chOff x="8078891" y="4050691"/>
            <a:chExt cx="4230276" cy="2892172"/>
          </a:xfrm>
          <a:noFill/>
        </p:grpSpPr>
        <p:sp>
          <p:nvSpPr>
            <p:cNvPr id="16" name="Retângulo 15"/>
            <p:cNvSpPr/>
            <p:nvPr/>
          </p:nvSpPr>
          <p:spPr>
            <a:xfrm>
              <a:off x="8078891" y="4050691"/>
              <a:ext cx="1510748" cy="28073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10269633" y="6081089"/>
              <a:ext cx="2039534" cy="86177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5000" spc="-300" dirty="0">
                  <a:solidFill>
                    <a:schemeClr val="bg1">
                      <a:lumMod val="95000"/>
                    </a:schemeClr>
                  </a:solidFill>
                  <a:latin typeface="Arial Black" panose="020B0A04020102020204" pitchFamily="34" charset="0"/>
                </a:rPr>
                <a:t>2022</a:t>
              </a:r>
            </a:p>
          </p:txBody>
        </p:sp>
      </p:grpSp>
      <p:sp>
        <p:nvSpPr>
          <p:cNvPr id="9" name="Espaço Reservado para Rodapé 4"/>
          <p:cNvSpPr txBox="1">
            <a:spLocks/>
          </p:cNvSpPr>
          <p:nvPr/>
        </p:nvSpPr>
        <p:spPr>
          <a:xfrm>
            <a:off x="504953" y="1172905"/>
            <a:ext cx="9855105" cy="50342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2400" b="1" dirty="0">
              <a:cs typeface="Arial" panose="020B0604020202020204" pitchFamily="34" charset="0"/>
            </a:endParaRPr>
          </a:p>
          <a:p>
            <a:pPr algn="l"/>
            <a:r>
              <a:rPr lang="pt-BR" sz="2800" dirty="0">
                <a:latin typeface="+mn-lt"/>
                <a:cs typeface="Arial" panose="020B0604020202020204" pitchFamily="34" charset="0"/>
              </a:rPr>
              <a:t>Gerência de Portfólio</a:t>
            </a:r>
          </a:p>
          <a:p>
            <a:pPr algn="l"/>
            <a:r>
              <a:rPr lang="pt-BR" sz="2500" dirty="0">
                <a:latin typeface="+mn-lt"/>
                <a:cs typeface="Arial" panose="020B0604020202020204" pitchFamily="34" charset="0"/>
              </a:rPr>
              <a:t>Manuela Muanis – </a:t>
            </a:r>
            <a:r>
              <a:rPr lang="pt-BR" sz="2400" u="sng" dirty="0">
                <a:latin typeface="+mn-lt"/>
                <a:cs typeface="Arial" panose="020B0604020202020204" pitchFamily="34" charset="0"/>
              </a:rPr>
              <a:t>manuela.muanis@funbio.org.br</a:t>
            </a:r>
          </a:p>
          <a:p>
            <a:pPr algn="l"/>
            <a:endParaRPr lang="pt-BR" sz="2500" dirty="0">
              <a:latin typeface="+mn-lt"/>
              <a:cs typeface="Arial" panose="020B0604020202020204" pitchFamily="34" charset="0"/>
            </a:endParaRPr>
          </a:p>
          <a:p>
            <a:pPr algn="l"/>
            <a:r>
              <a:rPr lang="pt-BR" sz="2800" dirty="0">
                <a:latin typeface="+mn-lt"/>
                <a:cs typeface="Arial" panose="020B0604020202020204" pitchFamily="34" charset="0"/>
              </a:rPr>
              <a:t>Gerência do Programa</a:t>
            </a:r>
          </a:p>
          <a:p>
            <a:pPr algn="l"/>
            <a:r>
              <a:rPr lang="pt-BR" sz="2500" dirty="0">
                <a:latin typeface="+mn-lt"/>
                <a:cs typeface="Arial" panose="020B0604020202020204" pitchFamily="34" charset="0"/>
              </a:rPr>
              <a:t>Daniela Leite - </a:t>
            </a:r>
            <a:r>
              <a:rPr lang="pt-BR" sz="2400" u="sng" dirty="0">
                <a:latin typeface="+mn-lt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gerencia.paranagua@funbio.org.br</a:t>
            </a:r>
            <a:endParaRPr lang="pt-BR" sz="2400" dirty="0">
              <a:latin typeface="+mn-lt"/>
              <a:cs typeface="Arial" panose="020B0604020202020204" pitchFamily="34" charset="0"/>
            </a:endParaRPr>
          </a:p>
          <a:p>
            <a:pPr algn="l"/>
            <a:br>
              <a:rPr lang="pt-BR" sz="2400" dirty="0">
                <a:latin typeface="+mn-lt"/>
                <a:cs typeface="Arial" panose="020B0604020202020204" pitchFamily="34" charset="0"/>
              </a:rPr>
            </a:br>
            <a:endParaRPr lang="pt-BR" sz="2400" dirty="0">
              <a:latin typeface="+mn-lt"/>
              <a:cs typeface="Arial" panose="020B0604020202020204" pitchFamily="34" charset="0"/>
            </a:endParaRPr>
          </a:p>
          <a:p>
            <a:pPr algn="l"/>
            <a:endParaRPr lang="pt-BR" sz="2400" b="1" dirty="0">
              <a:cs typeface="Arial" panose="020B0604020202020204" pitchFamily="34" charset="0"/>
            </a:endParaRPr>
          </a:p>
          <a:p>
            <a:pPr algn="l"/>
            <a:endParaRPr lang="pt-BR" sz="2400" b="1" dirty="0">
              <a:cs typeface="Arial" panose="020B0604020202020204" pitchFamily="34" charset="0"/>
            </a:endParaRPr>
          </a:p>
          <a:p>
            <a:pPr algn="l"/>
            <a:endParaRPr lang="pt-BR" sz="2400" b="1" dirty="0">
              <a:cs typeface="Arial" panose="020B0604020202020204" pitchFamily="34" charset="0"/>
            </a:endParaRPr>
          </a:p>
        </p:txBody>
      </p:sp>
      <p:sp>
        <p:nvSpPr>
          <p:cNvPr id="11" name="Espaço Reservado para Rodapé 4">
            <a:extLst>
              <a:ext uri="{FF2B5EF4-FFF2-40B4-BE49-F238E27FC236}">
                <a16:creationId xmlns:a16="http://schemas.microsoft.com/office/drawing/2014/main" id="{460BAED3-0E89-4204-9333-F248A0754376}"/>
              </a:ext>
            </a:extLst>
          </p:cNvPr>
          <p:cNvSpPr txBox="1">
            <a:spLocks/>
          </p:cNvSpPr>
          <p:nvPr/>
        </p:nvSpPr>
        <p:spPr>
          <a:xfrm>
            <a:off x="4169296" y="86087"/>
            <a:ext cx="6190762" cy="5486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229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B7CC5566-AEBD-48CF-8553-1ED65C3C8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08"/>
            <a:ext cx="12192000" cy="6858000"/>
          </a:xfrm>
          <a:prstGeom prst="rect">
            <a:avLst/>
          </a:prstGeom>
        </p:spPr>
      </p:pic>
      <p:sp>
        <p:nvSpPr>
          <p:cNvPr id="32" name="Espaço Reservado para Texto 31">
            <a:extLst>
              <a:ext uri="{FF2B5EF4-FFF2-40B4-BE49-F238E27FC236}">
                <a16:creationId xmlns:a16="http://schemas.microsoft.com/office/drawing/2014/main" id="{7B2EAA4D-4CC6-2541-890B-5CADEC373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290" y="1408287"/>
            <a:ext cx="11393420" cy="5062800"/>
          </a:xfrm>
        </p:spPr>
        <p:txBody>
          <a:bodyPr>
            <a:normAutofit/>
          </a:bodyPr>
          <a:lstStyle/>
          <a:p>
            <a:pPr marL="457200" indent="-457200" algn="just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endParaRPr lang="pt-BR" sz="2200" dirty="0">
              <a:solidFill>
                <a:schemeClr val="bg1"/>
              </a:solidFill>
            </a:endParaRPr>
          </a:p>
          <a:p>
            <a:pPr marL="457200" indent="-457200" algn="just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t-BR" sz="2200" dirty="0">
                <a:solidFill>
                  <a:schemeClr val="bg1"/>
                </a:solidFill>
              </a:rPr>
              <a:t>Boas vindas;</a:t>
            </a:r>
          </a:p>
          <a:p>
            <a:pPr marL="457200" indent="-457200" algn="just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t-BR" sz="2200" dirty="0">
                <a:solidFill>
                  <a:schemeClr val="bg1"/>
                </a:solidFill>
              </a:rPr>
              <a:t>Apresentação dos participantes;</a:t>
            </a:r>
          </a:p>
          <a:p>
            <a:pPr marL="457200" indent="-457200" algn="just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t-BR" sz="2200" dirty="0">
                <a:solidFill>
                  <a:schemeClr val="bg1"/>
                </a:solidFill>
              </a:rPr>
              <a:t>Apresentação sobre o Programa TAJ Litoral do Paraná: nivelamento de entendimentos e esclarecimentos sobre o Acordo e Programa;</a:t>
            </a:r>
          </a:p>
          <a:p>
            <a:pPr marL="457200" indent="-457200" algn="just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t-BR" sz="2200" dirty="0">
                <a:solidFill>
                  <a:schemeClr val="bg1"/>
                </a:solidFill>
              </a:rPr>
              <a:t>Percepções individuais a respeito das minutas de </a:t>
            </a:r>
            <a:r>
              <a:rPr lang="pt-BR" sz="2200" dirty="0" err="1">
                <a:solidFill>
                  <a:schemeClr val="bg1"/>
                </a:solidFill>
              </a:rPr>
              <a:t>TdRs</a:t>
            </a:r>
            <a:r>
              <a:rPr lang="pt-BR" sz="2200" dirty="0">
                <a:solidFill>
                  <a:schemeClr val="bg1"/>
                </a:solidFill>
              </a:rPr>
              <a:t> elaboradas pelo Funbio;</a:t>
            </a:r>
          </a:p>
          <a:p>
            <a:pPr marL="457200" indent="-457200" algn="just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t-BR" sz="2200" dirty="0">
                <a:solidFill>
                  <a:schemeClr val="bg1"/>
                </a:solidFill>
              </a:rPr>
              <a:t>Apresentação de cada uma das minutas (com leitura dos documentos, se pertinente, ou por pontos específicos). Discussão sobre os conteúdos e propostas;</a:t>
            </a:r>
          </a:p>
          <a:p>
            <a:pPr marL="457200" indent="-457200" algn="just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t-BR" sz="2200" dirty="0">
                <a:solidFill>
                  <a:schemeClr val="bg1"/>
                </a:solidFill>
              </a:rPr>
              <a:t>Outros assuntos </a:t>
            </a:r>
            <a:r>
              <a:rPr lang="pt-BR" sz="2200">
                <a:solidFill>
                  <a:schemeClr val="bg1"/>
                </a:solidFill>
              </a:rPr>
              <a:t>e encaminhamentos.</a:t>
            </a:r>
            <a:endParaRPr lang="pt-BR" sz="2200" dirty="0">
              <a:solidFill>
                <a:schemeClr val="bg1"/>
              </a:solidFill>
            </a:endParaRPr>
          </a:p>
          <a:p>
            <a:pPr algn="just"/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F62FDCB7-ABBD-1A43-BA51-B577ED94CE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4098" y="186560"/>
            <a:ext cx="774615" cy="92953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D72D6D7-BAA7-464D-977F-C9CCC4223350}"/>
              </a:ext>
            </a:extLst>
          </p:cNvPr>
          <p:cNvSpPr txBox="1"/>
          <p:nvPr/>
        </p:nvSpPr>
        <p:spPr>
          <a:xfrm>
            <a:off x="343287" y="554307"/>
            <a:ext cx="8739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</a:rPr>
              <a:t>PAUTA</a:t>
            </a:r>
          </a:p>
        </p:txBody>
      </p:sp>
    </p:spTree>
    <p:extLst>
      <p:ext uri="{BB962C8B-B14F-4D97-AF65-F5344CB8AC3E}">
        <p14:creationId xmlns:p14="http://schemas.microsoft.com/office/powerpoint/2010/main" val="1738894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9E11E082-5699-4370-8940-90ACD344C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08"/>
            <a:ext cx="12192000" cy="6858000"/>
          </a:xfrm>
          <a:prstGeom prst="rect">
            <a:avLst/>
          </a:prstGeom>
        </p:spPr>
      </p:pic>
      <p:sp>
        <p:nvSpPr>
          <p:cNvPr id="32" name="Espaço Reservado para Texto 31">
            <a:extLst>
              <a:ext uri="{FF2B5EF4-FFF2-40B4-BE49-F238E27FC236}">
                <a16:creationId xmlns:a16="http://schemas.microsoft.com/office/drawing/2014/main" id="{7B2EAA4D-4CC6-2541-890B-5CADEC373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647" y="969168"/>
            <a:ext cx="11689236" cy="4982879"/>
          </a:xfrm>
        </p:spPr>
        <p:txBody>
          <a:bodyPr>
            <a:normAutofit fontScale="55000" lnSpcReduction="20000"/>
          </a:bodyPr>
          <a:lstStyle/>
          <a:p>
            <a:pPr lvl="0" algn="just">
              <a:lnSpc>
                <a:spcPct val="100000"/>
              </a:lnSpc>
              <a:spcBef>
                <a:spcPts val="0"/>
              </a:spcBef>
            </a:pPr>
            <a:endParaRPr lang="pt-BR" sz="2800" b="1" dirty="0">
              <a:solidFill>
                <a:schemeClr val="bg1"/>
              </a:solidFill>
            </a:endParaRPr>
          </a:p>
          <a:p>
            <a:pPr lvl="0" algn="just">
              <a:lnSpc>
                <a:spcPct val="100000"/>
              </a:lnSpc>
              <a:spcBef>
                <a:spcPts val="0"/>
              </a:spcBef>
            </a:pPr>
            <a:endParaRPr lang="pt-BR" sz="3600" b="1" dirty="0">
              <a:solidFill>
                <a:schemeClr val="bg1"/>
              </a:solidFill>
            </a:endParaRPr>
          </a:p>
          <a:p>
            <a:pPr lvl="0" algn="just">
              <a:lnSpc>
                <a:spcPct val="100000"/>
              </a:lnSpc>
              <a:spcBef>
                <a:spcPts val="600"/>
              </a:spcBef>
            </a:pPr>
            <a:r>
              <a:rPr lang="pt-BR" sz="3600" u="sng" dirty="0">
                <a:solidFill>
                  <a:schemeClr val="bg1"/>
                </a:solidFill>
              </a:rPr>
              <a:t>Histórico</a:t>
            </a:r>
            <a:r>
              <a:rPr lang="pt-BR" sz="3600" dirty="0">
                <a:solidFill>
                  <a:schemeClr val="bg1"/>
                </a:solidFill>
              </a:rPr>
              <a:t>: Em 04/04/2001, o </a:t>
            </a:r>
            <a:r>
              <a:rPr lang="en-US" sz="3600" dirty="0">
                <a:solidFill>
                  <a:schemeClr val="bg1"/>
                </a:solidFill>
              </a:rPr>
              <a:t>Instituto Ambiental do Paraná – IAP </a:t>
            </a:r>
            <a:r>
              <a:rPr lang="en-US" sz="3600" dirty="0" err="1">
                <a:solidFill>
                  <a:schemeClr val="bg1"/>
                </a:solidFill>
              </a:rPr>
              <a:t>propôs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uma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Ação</a:t>
            </a:r>
            <a:r>
              <a:rPr lang="en-US" sz="3600" dirty="0">
                <a:solidFill>
                  <a:schemeClr val="bg1"/>
                </a:solidFill>
              </a:rPr>
              <a:t> Civil </a:t>
            </a:r>
            <a:r>
              <a:rPr lang="en-US" sz="3600" dirty="0" err="1">
                <a:solidFill>
                  <a:schemeClr val="bg1"/>
                </a:solidFill>
              </a:rPr>
              <a:t>Pública</a:t>
            </a:r>
            <a:r>
              <a:rPr lang="en-US" sz="3600" dirty="0">
                <a:solidFill>
                  <a:schemeClr val="bg1"/>
                </a:solidFill>
              </a:rPr>
              <a:t> (nº41-91.2010.404.7008) </a:t>
            </a:r>
            <a:r>
              <a:rPr lang="en-US" sz="3600" dirty="0" err="1">
                <a:solidFill>
                  <a:schemeClr val="bg1"/>
                </a:solidFill>
              </a:rPr>
              <a:t>em</a:t>
            </a:r>
            <a:r>
              <a:rPr lang="en-US" sz="3600" dirty="0">
                <a:solidFill>
                  <a:schemeClr val="bg1"/>
                </a:solidFill>
              </a:rPr>
              <a:t> face da PETROBRAS.</a:t>
            </a:r>
            <a:endParaRPr lang="pt-BR" sz="3600" dirty="0">
              <a:solidFill>
                <a:schemeClr val="bg1"/>
              </a:solidFill>
            </a:endParaRPr>
          </a:p>
          <a:p>
            <a:pPr lvl="0" algn="just">
              <a:lnSpc>
                <a:spcPct val="100000"/>
              </a:lnSpc>
              <a:spcBef>
                <a:spcPts val="600"/>
              </a:spcBef>
            </a:pPr>
            <a:r>
              <a:rPr lang="pt-BR" sz="3600" dirty="0">
                <a:solidFill>
                  <a:schemeClr val="bg1"/>
                </a:solidFill>
              </a:rPr>
              <a:t>O TAJ homologado recebeu uma nova proposta de execução nos autos do processo de Cumprimento de Sentença nº 5001337-92.2012.4.04.7008 elaborada pelo MPF, MPPR com a participação do ICMBio e a interveniência do ICMBio e do FUNBIO, que determina a estrutura do “Programa” e foi autorizada pelo Juízo em decisão proferida em 08/09/2021. </a:t>
            </a:r>
          </a:p>
          <a:p>
            <a:pPr lvl="0" algn="just">
              <a:lnSpc>
                <a:spcPct val="100000"/>
              </a:lnSpc>
              <a:spcBef>
                <a:spcPts val="600"/>
              </a:spcBef>
            </a:pPr>
            <a:endParaRPr lang="pt-BR" sz="3600" dirty="0">
              <a:solidFill>
                <a:schemeClr val="bg1"/>
              </a:solidFill>
            </a:endParaRPr>
          </a:p>
          <a:p>
            <a:pPr lvl="0" algn="just">
              <a:lnSpc>
                <a:spcPct val="100000"/>
              </a:lnSpc>
              <a:spcBef>
                <a:spcPts val="600"/>
              </a:spcBef>
            </a:pPr>
            <a:r>
              <a:rPr lang="pt-BR" sz="360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Objeto do TAJ </a:t>
            </a:r>
            <a:r>
              <a:rPr lang="pt-BR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600" dirty="0" err="1">
                <a:solidFill>
                  <a:schemeClr val="bg1"/>
                </a:solidFill>
              </a:rPr>
              <a:t>Vazamento</a:t>
            </a:r>
            <a:r>
              <a:rPr lang="en-US" sz="3600" dirty="0">
                <a:solidFill>
                  <a:schemeClr val="bg1"/>
                </a:solidFill>
              </a:rPr>
              <a:t> de </a:t>
            </a:r>
            <a:r>
              <a:rPr lang="en-US" sz="3600" dirty="0" err="1">
                <a:solidFill>
                  <a:schemeClr val="bg1"/>
                </a:solidFill>
              </a:rPr>
              <a:t>derivados</a:t>
            </a:r>
            <a:r>
              <a:rPr lang="en-US" sz="3600" dirty="0">
                <a:solidFill>
                  <a:schemeClr val="bg1"/>
                </a:solidFill>
              </a:rPr>
              <a:t> de </a:t>
            </a:r>
            <a:r>
              <a:rPr lang="en-US" sz="3600" dirty="0" err="1">
                <a:solidFill>
                  <a:schemeClr val="bg1"/>
                </a:solidFill>
              </a:rPr>
              <a:t>petróleo</a:t>
            </a:r>
            <a:r>
              <a:rPr lang="en-US" sz="3600" dirty="0">
                <a:solidFill>
                  <a:schemeClr val="bg1"/>
                </a:solidFill>
              </a:rPr>
              <a:t>, no </a:t>
            </a:r>
            <a:r>
              <a:rPr lang="en-US" sz="3600" dirty="0" err="1">
                <a:solidFill>
                  <a:schemeClr val="bg1"/>
                </a:solidFill>
              </a:rPr>
              <a:t>poliduto</a:t>
            </a:r>
            <a:r>
              <a:rPr lang="en-US" sz="3600" dirty="0">
                <a:solidFill>
                  <a:schemeClr val="bg1"/>
                </a:solidFill>
              </a:rPr>
              <a:t> OLAPA, que </a:t>
            </a:r>
            <a:r>
              <a:rPr lang="en-US" sz="3600" dirty="0" err="1">
                <a:solidFill>
                  <a:schemeClr val="bg1"/>
                </a:solidFill>
              </a:rPr>
              <a:t>interliga</a:t>
            </a:r>
            <a:r>
              <a:rPr lang="en-US" sz="3600" dirty="0">
                <a:solidFill>
                  <a:schemeClr val="bg1"/>
                </a:solidFill>
              </a:rPr>
              <a:t> a </a:t>
            </a:r>
            <a:r>
              <a:rPr lang="en-US" sz="3600" dirty="0" err="1">
                <a:solidFill>
                  <a:schemeClr val="bg1"/>
                </a:solidFill>
              </a:rPr>
              <a:t>Refinaria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Presidente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Getúlio</a:t>
            </a:r>
            <a:r>
              <a:rPr lang="en-US" sz="3600" dirty="0">
                <a:solidFill>
                  <a:schemeClr val="bg1"/>
                </a:solidFill>
              </a:rPr>
              <a:t> Vargas, no </a:t>
            </a:r>
            <a:r>
              <a:rPr lang="en-US" sz="3600" dirty="0" err="1">
                <a:solidFill>
                  <a:schemeClr val="bg1"/>
                </a:solidFill>
              </a:rPr>
              <a:t>Município</a:t>
            </a:r>
            <a:r>
              <a:rPr lang="en-US" sz="3600" dirty="0">
                <a:solidFill>
                  <a:schemeClr val="bg1"/>
                </a:solidFill>
              </a:rPr>
              <a:t> de </a:t>
            </a:r>
            <a:r>
              <a:rPr lang="en-US" sz="3600" dirty="0" err="1">
                <a:solidFill>
                  <a:schemeClr val="bg1"/>
                </a:solidFill>
              </a:rPr>
              <a:t>Araucária</a:t>
            </a:r>
            <a:r>
              <a:rPr lang="en-US" sz="3600" dirty="0">
                <a:solidFill>
                  <a:schemeClr val="bg1"/>
                </a:solidFill>
              </a:rPr>
              <a:t>, e o terminal </a:t>
            </a:r>
            <a:r>
              <a:rPr lang="en-US" sz="3600" dirty="0" err="1">
                <a:solidFill>
                  <a:schemeClr val="bg1"/>
                </a:solidFill>
              </a:rPr>
              <a:t>aquaviário</a:t>
            </a:r>
            <a:r>
              <a:rPr lang="en-US" sz="3600" dirty="0">
                <a:solidFill>
                  <a:schemeClr val="bg1"/>
                </a:solidFill>
              </a:rPr>
              <a:t> de Paranaguá, </a:t>
            </a:r>
            <a:r>
              <a:rPr lang="en-US" sz="3600" dirty="0" err="1">
                <a:solidFill>
                  <a:schemeClr val="bg1"/>
                </a:solidFill>
              </a:rPr>
              <a:t>em</a:t>
            </a:r>
            <a:r>
              <a:rPr lang="en-US" sz="3600" dirty="0">
                <a:solidFill>
                  <a:schemeClr val="bg1"/>
                </a:solidFill>
              </a:rPr>
              <a:t> Paranaguá, no </a:t>
            </a:r>
            <a:r>
              <a:rPr lang="en-US" sz="3600" dirty="0" err="1">
                <a:solidFill>
                  <a:schemeClr val="bg1"/>
                </a:solidFill>
              </a:rPr>
              <a:t>trecho</a:t>
            </a:r>
            <a:r>
              <a:rPr lang="en-US" sz="3600" dirty="0">
                <a:solidFill>
                  <a:schemeClr val="bg1"/>
                </a:solidFill>
              </a:rPr>
              <a:t> que </a:t>
            </a:r>
            <a:r>
              <a:rPr lang="en-US" sz="3600" dirty="0" err="1">
                <a:solidFill>
                  <a:schemeClr val="bg1"/>
                </a:solidFill>
              </a:rPr>
              <a:t>atravessa</a:t>
            </a:r>
            <a:r>
              <a:rPr lang="en-US" sz="3600" dirty="0">
                <a:solidFill>
                  <a:schemeClr val="bg1"/>
                </a:solidFill>
              </a:rPr>
              <a:t> a Serra do Mar, </a:t>
            </a:r>
            <a:r>
              <a:rPr lang="en-US" sz="3600" dirty="0" err="1">
                <a:solidFill>
                  <a:schemeClr val="bg1"/>
                </a:solidFill>
              </a:rPr>
              <a:t>Município</a:t>
            </a:r>
            <a:r>
              <a:rPr lang="en-US" sz="3600" dirty="0">
                <a:solidFill>
                  <a:schemeClr val="bg1"/>
                </a:solidFill>
              </a:rPr>
              <a:t> de </a:t>
            </a:r>
            <a:r>
              <a:rPr lang="en-US" sz="3600" dirty="0" err="1">
                <a:solidFill>
                  <a:schemeClr val="bg1"/>
                </a:solidFill>
              </a:rPr>
              <a:t>Morretes</a:t>
            </a:r>
            <a:r>
              <a:rPr lang="en-US" sz="3600" dirty="0">
                <a:solidFill>
                  <a:schemeClr val="bg1"/>
                </a:solidFill>
              </a:rPr>
              <a:t>. O </a:t>
            </a:r>
            <a:r>
              <a:rPr lang="en-US" sz="3600" dirty="0" err="1">
                <a:solidFill>
                  <a:schemeClr val="bg1"/>
                </a:solidFill>
              </a:rPr>
              <a:t>vazamento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ocorreu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em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razão</a:t>
            </a:r>
            <a:r>
              <a:rPr lang="en-US" sz="3600" dirty="0">
                <a:solidFill>
                  <a:schemeClr val="bg1"/>
                </a:solidFill>
              </a:rPr>
              <a:t> de </a:t>
            </a:r>
            <a:r>
              <a:rPr lang="en-US" sz="3600" dirty="0" err="1">
                <a:solidFill>
                  <a:schemeClr val="bg1"/>
                </a:solidFill>
              </a:rPr>
              <a:t>ruptura</a:t>
            </a:r>
            <a:r>
              <a:rPr lang="en-US" sz="3600" dirty="0">
                <a:solidFill>
                  <a:schemeClr val="bg1"/>
                </a:solidFill>
              </a:rPr>
              <a:t> da </a:t>
            </a:r>
            <a:r>
              <a:rPr lang="en-US" sz="3600" dirty="0" err="1">
                <a:solidFill>
                  <a:schemeClr val="bg1"/>
                </a:solidFill>
              </a:rPr>
              <a:t>linha</a:t>
            </a:r>
            <a:r>
              <a:rPr lang="en-US" sz="3600" dirty="0">
                <a:solidFill>
                  <a:schemeClr val="bg1"/>
                </a:solidFill>
              </a:rPr>
              <a:t> do </a:t>
            </a:r>
            <a:r>
              <a:rPr lang="en-US" sz="3600" dirty="0" err="1">
                <a:solidFill>
                  <a:schemeClr val="bg1"/>
                </a:solidFill>
              </a:rPr>
              <a:t>poliduto</a:t>
            </a:r>
            <a:r>
              <a:rPr lang="en-US" sz="3600" dirty="0">
                <a:solidFill>
                  <a:schemeClr val="bg1"/>
                </a:solidFill>
              </a:rPr>
              <a:t>, </a:t>
            </a:r>
            <a:r>
              <a:rPr lang="en-US" sz="3600" dirty="0" err="1">
                <a:solidFill>
                  <a:schemeClr val="bg1"/>
                </a:solidFill>
              </a:rPr>
              <a:t>ocasionando</a:t>
            </a:r>
            <a:r>
              <a:rPr lang="en-US" sz="3600" dirty="0">
                <a:solidFill>
                  <a:schemeClr val="bg1"/>
                </a:solidFill>
              </a:rPr>
              <a:t> o </a:t>
            </a:r>
            <a:r>
              <a:rPr lang="en-US" sz="3600" dirty="0" err="1">
                <a:solidFill>
                  <a:schemeClr val="bg1"/>
                </a:solidFill>
              </a:rPr>
              <a:t>lançamento</a:t>
            </a:r>
            <a:r>
              <a:rPr lang="en-US" sz="3600" dirty="0">
                <a:solidFill>
                  <a:schemeClr val="bg1"/>
                </a:solidFill>
              </a:rPr>
              <a:t> de </a:t>
            </a:r>
            <a:r>
              <a:rPr lang="en-US" sz="3600" dirty="0" err="1">
                <a:solidFill>
                  <a:schemeClr val="bg1"/>
                </a:solidFill>
              </a:rPr>
              <a:t>mais</a:t>
            </a:r>
            <a:r>
              <a:rPr lang="en-US" sz="3600" dirty="0">
                <a:solidFill>
                  <a:schemeClr val="bg1"/>
                </a:solidFill>
              </a:rPr>
              <a:t> de 52.000 </a:t>
            </a:r>
            <a:r>
              <a:rPr lang="en-US" sz="3600" dirty="0" err="1">
                <a:solidFill>
                  <a:schemeClr val="bg1"/>
                </a:solidFill>
              </a:rPr>
              <a:t>litros</a:t>
            </a:r>
            <a:r>
              <a:rPr lang="en-US" sz="3600" dirty="0">
                <a:solidFill>
                  <a:schemeClr val="bg1"/>
                </a:solidFill>
              </a:rPr>
              <a:t> de </a:t>
            </a:r>
            <a:r>
              <a:rPr lang="en-US" sz="3600" dirty="0" err="1">
                <a:solidFill>
                  <a:schemeClr val="bg1"/>
                </a:solidFill>
              </a:rPr>
              <a:t>óleo</a:t>
            </a:r>
            <a:r>
              <a:rPr lang="en-US" sz="3600" dirty="0">
                <a:solidFill>
                  <a:schemeClr val="bg1"/>
                </a:solidFill>
              </a:rPr>
              <a:t> diesel no </a:t>
            </a:r>
            <a:r>
              <a:rPr lang="en-US" sz="3600" dirty="0" err="1">
                <a:solidFill>
                  <a:schemeClr val="bg1"/>
                </a:solidFill>
              </a:rPr>
              <a:t>meio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ambiente</a:t>
            </a:r>
            <a:r>
              <a:rPr lang="en-US" sz="3600" dirty="0">
                <a:solidFill>
                  <a:schemeClr val="bg1"/>
                </a:solidFill>
              </a:rPr>
              <a:t>.</a:t>
            </a:r>
          </a:p>
          <a:p>
            <a:pPr lvl="0" algn="just">
              <a:lnSpc>
                <a:spcPct val="100000"/>
              </a:lnSpc>
              <a:spcBef>
                <a:spcPts val="600"/>
              </a:spcBef>
            </a:pPr>
            <a:endParaRPr lang="en-US" sz="3600" dirty="0">
              <a:solidFill>
                <a:schemeClr val="bg1"/>
              </a:solidFill>
            </a:endParaRPr>
          </a:p>
          <a:p>
            <a:pPr lvl="0" algn="just">
              <a:lnSpc>
                <a:spcPct val="100000"/>
              </a:lnSpc>
              <a:spcBef>
                <a:spcPts val="600"/>
              </a:spcBef>
            </a:pPr>
            <a:r>
              <a:rPr lang="pt-BR" sz="360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Foco do Programa</a:t>
            </a:r>
            <a:r>
              <a:rPr lang="pt-BR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pt-PT" sz="3600" dirty="0">
                <a:solidFill>
                  <a:schemeClr val="bg1"/>
                </a:solidFill>
              </a:rPr>
              <a:t>Estruturação das unidades de conservação do litoral do Paraná e a promoção do desenvolvimento sustentável das comunidades locais existentes em seu entorno ou dentro dessas áreas protegidas.</a:t>
            </a:r>
          </a:p>
          <a:p>
            <a:pPr lvl="0" algn="just">
              <a:lnSpc>
                <a:spcPct val="100000"/>
              </a:lnSpc>
              <a:spcBef>
                <a:spcPts val="600"/>
              </a:spcBef>
            </a:pPr>
            <a:endParaRPr lang="en-US" sz="3600" dirty="0">
              <a:solidFill>
                <a:schemeClr val="bg1"/>
              </a:solidFill>
            </a:endParaRPr>
          </a:p>
          <a:p>
            <a:pPr lvl="0" algn="just">
              <a:lnSpc>
                <a:spcPct val="100000"/>
              </a:lnSpc>
              <a:spcBef>
                <a:spcPts val="600"/>
              </a:spcBef>
            </a:pP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F62FDCB7-ABBD-1A43-BA51-B577ED94CE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3268" y="315781"/>
            <a:ext cx="774615" cy="92953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D154F85-C44C-4693-8304-7B5746A6E865}"/>
              </a:ext>
            </a:extLst>
          </p:cNvPr>
          <p:cNvSpPr txBox="1"/>
          <p:nvPr/>
        </p:nvSpPr>
        <p:spPr>
          <a:xfrm>
            <a:off x="1171798" y="210156"/>
            <a:ext cx="8739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</a:rPr>
              <a:t>CONTEXTO</a:t>
            </a:r>
          </a:p>
        </p:txBody>
      </p:sp>
    </p:spTree>
    <p:extLst>
      <p:ext uri="{BB962C8B-B14F-4D97-AF65-F5344CB8AC3E}">
        <p14:creationId xmlns:p14="http://schemas.microsoft.com/office/powerpoint/2010/main" val="1383377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72A02C2E-73BF-4762-B12C-EB332A93C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08"/>
            <a:ext cx="12192000" cy="6858000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8012631" y="4050691"/>
            <a:ext cx="1510748" cy="2807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4792"/>
          <a:stretch/>
        </p:blipFill>
        <p:spPr>
          <a:xfrm>
            <a:off x="11092070" y="258757"/>
            <a:ext cx="835387" cy="930294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B498EE6-EF27-469A-A0A0-6C0D8DC24FD1}"/>
              </a:ext>
            </a:extLst>
          </p:cNvPr>
          <p:cNvSpPr/>
          <p:nvPr/>
        </p:nvSpPr>
        <p:spPr>
          <a:xfrm>
            <a:off x="367747" y="1385801"/>
            <a:ext cx="11479695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1130" algn="just">
              <a:spcAft>
                <a:spcPts val="600"/>
              </a:spcAft>
            </a:pP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recursos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financeiros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serão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destinados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exclusivamente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ações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relacionadas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às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prioridades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para a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conservação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biodiversidade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litoral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Estado do Paraná.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200" b="1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onservação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biodiversidade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fortalecimento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das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unidades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conservação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litoral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Paraná;</a:t>
            </a:r>
          </a:p>
          <a:p>
            <a:pPr marL="342900" lvl="0" indent="-34290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Planejamento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estratégico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regional para a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conservação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biodiversidade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integração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informações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dos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órgãos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públicos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atuantes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região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Aquisição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bens e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serviços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para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suporte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à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fiscalização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avaliação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procedimentos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licenciamento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ambiental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infração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ambiental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crime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ambiental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pt-BR" sz="22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Análise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impacto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dos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recursos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naturais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da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ocupação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território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pt-BR" sz="22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t-BR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itoramento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qualidade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ambiental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voltados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à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conservação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biodiversidade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 </a:t>
            </a:r>
            <a:endParaRPr lang="pt-BR" sz="22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t-BR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omunicação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educação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ambiental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sobre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importância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estratégica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das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ações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conservação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região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costeira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paranaense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6E09B4D-14EF-48BC-A360-49AAAFD8E93C}"/>
              </a:ext>
            </a:extLst>
          </p:cNvPr>
          <p:cNvSpPr txBox="1"/>
          <p:nvPr/>
        </p:nvSpPr>
        <p:spPr>
          <a:xfrm>
            <a:off x="1070125" y="258757"/>
            <a:ext cx="8739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</a:rPr>
              <a:t>LINHAS TEMÁTICAS</a:t>
            </a:r>
          </a:p>
        </p:txBody>
      </p:sp>
    </p:spTree>
    <p:extLst>
      <p:ext uri="{BB962C8B-B14F-4D97-AF65-F5344CB8AC3E}">
        <p14:creationId xmlns:p14="http://schemas.microsoft.com/office/powerpoint/2010/main" val="1087110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36AF9BA-F1A5-43D6-9A0C-BCF3ABD32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" name="Espaço Reservado para Texto 31">
            <a:extLst>
              <a:ext uri="{FF2B5EF4-FFF2-40B4-BE49-F238E27FC236}">
                <a16:creationId xmlns:a16="http://schemas.microsoft.com/office/drawing/2014/main" id="{7B2EAA4D-4CC6-2541-890B-5CADEC373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820" y="1371599"/>
            <a:ext cx="11127927" cy="4987341"/>
          </a:xfrm>
        </p:spPr>
        <p:txBody>
          <a:bodyPr>
            <a:normAutofit fontScale="70000" lnSpcReduction="20000"/>
          </a:bodyPr>
          <a:lstStyle/>
          <a:p>
            <a:pPr marL="457200" lvl="0" indent="-4572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pt-BR" sz="33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3400" dirty="0">
                <a:solidFill>
                  <a:schemeClr val="bg1"/>
                </a:solidFill>
                <a:cs typeface="Calibri" panose="020F0502020204030204" pitchFamily="34" charset="0"/>
              </a:rPr>
              <a:t>Recursos de compensação, depositados em 13/10/21:  </a:t>
            </a:r>
            <a:r>
              <a:rPr lang="pt-BR" sz="3400" b="1" dirty="0">
                <a:solidFill>
                  <a:schemeClr val="bg1"/>
                </a:solidFill>
                <a:cs typeface="Calibri" panose="020F0502020204030204" pitchFamily="34" charset="0"/>
              </a:rPr>
              <a:t>R$ </a:t>
            </a:r>
            <a:r>
              <a:rPr lang="pt-PT" sz="3400" b="1" dirty="0">
                <a:solidFill>
                  <a:schemeClr val="bg1"/>
                </a:solidFill>
                <a:cs typeface="Calibri" panose="020F0502020204030204" pitchFamily="34" charset="0"/>
              </a:rPr>
              <a:t>110.149.844,23</a:t>
            </a:r>
          </a:p>
          <a:p>
            <a:pPr marL="457200" lvl="0" indent="-4572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pt-PT" sz="3100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 lvl="0" algn="just">
              <a:lnSpc>
                <a:spcPct val="100000"/>
              </a:lnSpc>
              <a:spcBef>
                <a:spcPts val="0"/>
              </a:spcBef>
            </a:pPr>
            <a:r>
              <a:rPr lang="pt-BR" sz="3100" b="1" dirty="0">
                <a:solidFill>
                  <a:schemeClr val="bg1"/>
                </a:solidFill>
              </a:rPr>
              <a:t>Modalidade IA</a:t>
            </a:r>
          </a:p>
          <a:p>
            <a:pPr marL="571500" indent="-5715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3100" dirty="0">
                <a:solidFill>
                  <a:schemeClr val="bg1"/>
                </a:solidFill>
              </a:rPr>
              <a:t>Valor em 31/12/2021: </a:t>
            </a:r>
            <a:r>
              <a:rPr lang="pt-BR" sz="3100" b="1" dirty="0">
                <a:solidFill>
                  <a:schemeClr val="bg1"/>
                </a:solidFill>
              </a:rPr>
              <a:t>R$ 51.586.232,48 </a:t>
            </a:r>
          </a:p>
          <a:p>
            <a:pPr marL="571500" indent="-5715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3100" b="1" dirty="0">
                <a:solidFill>
                  <a:schemeClr val="bg1"/>
                </a:solidFill>
              </a:rPr>
              <a:t>Apoio a : 07</a:t>
            </a:r>
            <a:r>
              <a:rPr lang="pt-BR" sz="3100" dirty="0">
                <a:solidFill>
                  <a:schemeClr val="bg1"/>
                </a:solidFill>
              </a:rPr>
              <a:t> </a:t>
            </a:r>
            <a:r>
              <a:rPr lang="pt-BR" sz="3100" dirty="0" err="1">
                <a:solidFill>
                  <a:schemeClr val="bg1"/>
                </a:solidFill>
              </a:rPr>
              <a:t>Ucs</a:t>
            </a:r>
            <a:r>
              <a:rPr lang="pt-BR" sz="3100" dirty="0">
                <a:solidFill>
                  <a:schemeClr val="bg1"/>
                </a:solidFill>
              </a:rPr>
              <a:t> Federais: APA Guaraqueçaba, ESEC de Guaraqueçaba, </a:t>
            </a:r>
            <a:r>
              <a:rPr lang="pt-BR" sz="3100" dirty="0" err="1">
                <a:solidFill>
                  <a:schemeClr val="bg1"/>
                </a:solidFill>
              </a:rPr>
              <a:t>Parna</a:t>
            </a:r>
            <a:r>
              <a:rPr lang="pt-BR" sz="3100" dirty="0">
                <a:solidFill>
                  <a:schemeClr val="bg1"/>
                </a:solidFill>
              </a:rPr>
              <a:t> do </a:t>
            </a:r>
            <a:r>
              <a:rPr lang="pt-BR" sz="3100" dirty="0" err="1">
                <a:solidFill>
                  <a:schemeClr val="bg1"/>
                </a:solidFill>
              </a:rPr>
              <a:t>Superagui</a:t>
            </a:r>
            <a:r>
              <a:rPr lang="pt-BR" sz="3100" dirty="0">
                <a:solidFill>
                  <a:schemeClr val="bg1"/>
                </a:solidFill>
              </a:rPr>
              <a:t>, </a:t>
            </a:r>
            <a:r>
              <a:rPr lang="pt-BR" sz="3100" dirty="0" err="1">
                <a:solidFill>
                  <a:schemeClr val="bg1"/>
                </a:solidFill>
              </a:rPr>
              <a:t>Rebio</a:t>
            </a:r>
            <a:r>
              <a:rPr lang="pt-BR" sz="3100" dirty="0">
                <a:solidFill>
                  <a:schemeClr val="bg1"/>
                </a:solidFill>
              </a:rPr>
              <a:t> Bom Jesus, </a:t>
            </a:r>
            <a:r>
              <a:rPr lang="pt-BR" sz="3100" dirty="0" err="1">
                <a:solidFill>
                  <a:schemeClr val="bg1"/>
                </a:solidFill>
              </a:rPr>
              <a:t>Parna</a:t>
            </a:r>
            <a:r>
              <a:rPr lang="pt-BR" sz="3100" dirty="0">
                <a:solidFill>
                  <a:schemeClr val="bg1"/>
                </a:solidFill>
              </a:rPr>
              <a:t> Marinho da Ilha dos Currais, </a:t>
            </a:r>
            <a:r>
              <a:rPr lang="pt-BR" sz="3100" dirty="0" err="1">
                <a:solidFill>
                  <a:schemeClr val="bg1"/>
                </a:solidFill>
              </a:rPr>
              <a:t>Parna</a:t>
            </a:r>
            <a:r>
              <a:rPr lang="pt-BR" sz="3100" dirty="0">
                <a:solidFill>
                  <a:schemeClr val="bg1"/>
                </a:solidFill>
              </a:rPr>
              <a:t> de Saint-</a:t>
            </a:r>
            <a:r>
              <a:rPr lang="pt-BR" sz="3100" dirty="0" err="1">
                <a:solidFill>
                  <a:schemeClr val="bg1"/>
                </a:solidFill>
              </a:rPr>
              <a:t>Hillaire</a:t>
            </a:r>
            <a:r>
              <a:rPr lang="pt-BR" sz="3100" dirty="0">
                <a:solidFill>
                  <a:schemeClr val="bg1"/>
                </a:solidFill>
              </a:rPr>
              <a:t>/ Lange e </a:t>
            </a:r>
            <a:r>
              <a:rPr lang="pt-BR" sz="3100" dirty="0" err="1">
                <a:solidFill>
                  <a:schemeClr val="bg1"/>
                </a:solidFill>
              </a:rPr>
              <a:t>Parna</a:t>
            </a:r>
            <a:r>
              <a:rPr lang="pt-BR" sz="3100" dirty="0">
                <a:solidFill>
                  <a:schemeClr val="bg1"/>
                </a:solidFill>
              </a:rPr>
              <a:t> de </a:t>
            </a:r>
            <a:r>
              <a:rPr lang="pt-BR" sz="3100" dirty="0" err="1">
                <a:solidFill>
                  <a:schemeClr val="bg1"/>
                </a:solidFill>
              </a:rPr>
              <a:t>Guaricana</a:t>
            </a:r>
            <a:r>
              <a:rPr lang="pt-BR" sz="3100" dirty="0">
                <a:solidFill>
                  <a:schemeClr val="bg1"/>
                </a:solidFill>
              </a:rPr>
              <a:t>. </a:t>
            </a:r>
            <a:endParaRPr lang="en-US" sz="3100" b="1" dirty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pt-BR" sz="3100" b="1" dirty="0">
              <a:solidFill>
                <a:schemeClr val="bg1"/>
              </a:solidFill>
            </a:endParaRPr>
          </a:p>
          <a:p>
            <a:pPr marL="571500" lvl="0" indent="-57150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pt-PT" sz="3100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 lvl="0" algn="just">
              <a:lnSpc>
                <a:spcPct val="100000"/>
              </a:lnSpc>
              <a:spcBef>
                <a:spcPts val="0"/>
              </a:spcBef>
            </a:pPr>
            <a:r>
              <a:rPr lang="pt-PT" sz="3100" b="1" dirty="0">
                <a:solidFill>
                  <a:schemeClr val="bg1"/>
                </a:solidFill>
              </a:rPr>
              <a:t>Modalidade III</a:t>
            </a:r>
          </a:p>
          <a:p>
            <a:pPr marL="571500" indent="-5715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3100" dirty="0">
                <a:solidFill>
                  <a:schemeClr val="bg1"/>
                </a:solidFill>
              </a:rPr>
              <a:t>Valor em 31/12/2021: </a:t>
            </a:r>
            <a:r>
              <a:rPr lang="pt-BR" sz="3100" b="1" dirty="0">
                <a:solidFill>
                  <a:schemeClr val="bg1"/>
                </a:solidFill>
              </a:rPr>
              <a:t>R$ 61.883.101,21</a:t>
            </a:r>
          </a:p>
          <a:p>
            <a:pPr marL="571500" indent="-5715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3100" b="1" dirty="0">
                <a:solidFill>
                  <a:schemeClr val="bg1"/>
                </a:solidFill>
              </a:rPr>
              <a:t>Apoio a : </a:t>
            </a:r>
            <a:r>
              <a:rPr lang="en-US" sz="3100" dirty="0" err="1">
                <a:solidFill>
                  <a:schemeClr val="bg1"/>
                </a:solidFill>
                <a:cs typeface="Calibri" panose="020F0502020204030204" pitchFamily="34" charset="0"/>
              </a:rPr>
              <a:t>projetos</a:t>
            </a:r>
            <a:r>
              <a:rPr lang="en-US" sz="3100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sz="3100" dirty="0" err="1">
                <a:solidFill>
                  <a:schemeClr val="bg1"/>
                </a:solidFill>
                <a:cs typeface="Calibri" panose="020F0502020204030204" pitchFamily="34" charset="0"/>
              </a:rPr>
              <a:t>enquadrados</a:t>
            </a:r>
            <a:r>
              <a:rPr lang="en-US" sz="3100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sz="3100" dirty="0" err="1">
                <a:solidFill>
                  <a:schemeClr val="bg1"/>
                </a:solidFill>
                <a:cs typeface="Calibri" panose="020F0502020204030204" pitchFamily="34" charset="0"/>
              </a:rPr>
              <a:t>nas</a:t>
            </a:r>
            <a:r>
              <a:rPr lang="en-US" sz="3100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sz="3100" dirty="0" err="1">
                <a:solidFill>
                  <a:schemeClr val="bg1"/>
                </a:solidFill>
                <a:cs typeface="Calibri" panose="020F0502020204030204" pitchFamily="34" charset="0"/>
              </a:rPr>
              <a:t>linhas</a:t>
            </a:r>
            <a:r>
              <a:rPr lang="en-US" sz="3100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sz="3100" dirty="0" err="1">
                <a:solidFill>
                  <a:schemeClr val="bg1"/>
                </a:solidFill>
                <a:cs typeface="Calibri" panose="020F0502020204030204" pitchFamily="34" charset="0"/>
              </a:rPr>
              <a:t>temáticas</a:t>
            </a:r>
            <a:r>
              <a:rPr lang="en-US" sz="3100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sz="3100" dirty="0" err="1">
                <a:solidFill>
                  <a:schemeClr val="bg1"/>
                </a:solidFill>
                <a:cs typeface="Calibri" panose="020F0502020204030204" pitchFamily="34" charset="0"/>
              </a:rPr>
              <a:t>elegíveis</a:t>
            </a:r>
            <a:r>
              <a:rPr lang="en-US" sz="3100" dirty="0">
                <a:solidFill>
                  <a:schemeClr val="bg1"/>
                </a:solidFill>
                <a:cs typeface="Calibri" panose="020F0502020204030204" pitchFamily="34" charset="0"/>
              </a:rPr>
              <a:t> e </a:t>
            </a:r>
            <a:r>
              <a:rPr lang="en-US" sz="3100" dirty="0" err="1">
                <a:solidFill>
                  <a:schemeClr val="bg1"/>
                </a:solidFill>
                <a:cs typeface="Calibri" panose="020F0502020204030204" pitchFamily="34" charset="0"/>
              </a:rPr>
              <a:t>relacionadas</a:t>
            </a:r>
            <a:r>
              <a:rPr lang="en-US" sz="3100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sz="3100" dirty="0" err="1">
                <a:solidFill>
                  <a:schemeClr val="bg1"/>
                </a:solidFill>
                <a:cs typeface="Calibri" panose="020F0502020204030204" pitchFamily="34" charset="0"/>
              </a:rPr>
              <a:t>aos</a:t>
            </a:r>
            <a:r>
              <a:rPr lang="en-US" sz="3100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sz="3100" dirty="0" err="1">
                <a:solidFill>
                  <a:schemeClr val="bg1"/>
                </a:solidFill>
                <a:cs typeface="Calibri" panose="020F0502020204030204" pitchFamily="34" charset="0"/>
              </a:rPr>
              <a:t>objetos</a:t>
            </a:r>
            <a:r>
              <a:rPr lang="en-US" sz="3100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sz="3100" dirty="0" err="1">
                <a:solidFill>
                  <a:schemeClr val="bg1"/>
                </a:solidFill>
                <a:cs typeface="Calibri" panose="020F0502020204030204" pitchFamily="34" charset="0"/>
              </a:rPr>
              <a:t>específicos</a:t>
            </a:r>
            <a:r>
              <a:rPr lang="en-US" sz="3100" dirty="0">
                <a:solidFill>
                  <a:schemeClr val="bg1"/>
                </a:solidFill>
                <a:cs typeface="Calibri" panose="020F0502020204030204" pitchFamily="34" charset="0"/>
              </a:rPr>
              <a:t> do TAJ.</a:t>
            </a:r>
            <a:endParaRPr lang="en-US" sz="3100" b="1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 marL="571500" indent="-5715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pt-BR" sz="3100" b="1" dirty="0">
              <a:solidFill>
                <a:schemeClr val="bg1"/>
              </a:solidFill>
            </a:endParaRPr>
          </a:p>
          <a:p>
            <a:pPr lvl="0" algn="just">
              <a:lnSpc>
                <a:spcPct val="100000"/>
              </a:lnSpc>
              <a:spcBef>
                <a:spcPts val="0"/>
              </a:spcBef>
            </a:pPr>
            <a:endParaRPr lang="pt-PT" sz="3100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 lvl="0" algn="just">
              <a:lnSpc>
                <a:spcPct val="100000"/>
              </a:lnSpc>
              <a:spcBef>
                <a:spcPts val="0"/>
              </a:spcBef>
            </a:pPr>
            <a:r>
              <a:rPr lang="pt-BR" sz="3100" dirty="0">
                <a:solidFill>
                  <a:schemeClr val="bg1"/>
                </a:solidFill>
                <a:cs typeface="Calibri" panose="020F0502020204030204" pitchFamily="34" charset="0"/>
              </a:rPr>
              <a:t>Prazo mínimo estimado de execução de 10 anos, sendo a execução limitada a 10% ao ano. </a:t>
            </a:r>
          </a:p>
          <a:p>
            <a:pPr marL="571500" lvl="0" indent="-5715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pt-BR" sz="4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77DE288-B754-49E1-A608-9714858F5F37}"/>
              </a:ext>
            </a:extLst>
          </p:cNvPr>
          <p:cNvSpPr txBox="1"/>
          <p:nvPr/>
        </p:nvSpPr>
        <p:spPr>
          <a:xfrm>
            <a:off x="0" y="252113"/>
            <a:ext cx="10614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RECURSOS FINANCEIROS E PRAZOS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6933B02-D030-41E8-B71C-9964A7870A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4792"/>
          <a:stretch/>
        </p:blipFill>
        <p:spPr>
          <a:xfrm>
            <a:off x="11092070" y="258757"/>
            <a:ext cx="835387" cy="93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067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tângulo de cantos arredondados 44"/>
          <p:cNvSpPr/>
          <p:nvPr/>
        </p:nvSpPr>
        <p:spPr>
          <a:xfrm>
            <a:off x="144967" y="5848129"/>
            <a:ext cx="3050720" cy="582550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Executores – ICMBio (UCs e </a:t>
            </a:r>
            <a:r>
              <a:rPr lang="pt-BR" sz="1600" dirty="0" err="1"/>
              <a:t>NGIs</a:t>
            </a:r>
            <a:r>
              <a:rPr lang="pt-BR" sz="1600" dirty="0"/>
              <a:t>)</a:t>
            </a:r>
          </a:p>
        </p:txBody>
      </p:sp>
      <p:sp>
        <p:nvSpPr>
          <p:cNvPr id="7" name="Retângulo de cantos arredondados 44"/>
          <p:cNvSpPr/>
          <p:nvPr/>
        </p:nvSpPr>
        <p:spPr>
          <a:xfrm>
            <a:off x="2307991" y="1138469"/>
            <a:ext cx="4137104" cy="58255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Conselho Gestor (ICMBio, IES, OSC)</a:t>
            </a:r>
          </a:p>
        </p:txBody>
      </p:sp>
      <p:sp>
        <p:nvSpPr>
          <p:cNvPr id="8" name="Retângulo de cantos arredondados 44"/>
          <p:cNvSpPr/>
          <p:nvPr/>
        </p:nvSpPr>
        <p:spPr>
          <a:xfrm>
            <a:off x="1310580" y="3978395"/>
            <a:ext cx="6202836" cy="52799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Gestor Financeiro e Operacional - Funbio</a:t>
            </a:r>
          </a:p>
        </p:txBody>
      </p:sp>
      <p:sp>
        <p:nvSpPr>
          <p:cNvPr id="10" name="Retângulo de cantos arredondados 44"/>
          <p:cNvSpPr/>
          <p:nvPr/>
        </p:nvSpPr>
        <p:spPr>
          <a:xfrm>
            <a:off x="8376107" y="2030458"/>
            <a:ext cx="1650379" cy="58255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MPF e MPPR</a:t>
            </a:r>
          </a:p>
        </p:txBody>
      </p:sp>
      <p:sp>
        <p:nvSpPr>
          <p:cNvPr id="21" name="Retângulo de cantos arredondados 44"/>
          <p:cNvSpPr/>
          <p:nvPr/>
        </p:nvSpPr>
        <p:spPr>
          <a:xfrm>
            <a:off x="2256685" y="2606318"/>
            <a:ext cx="4137104" cy="58255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Secretaria Executiva - Funbio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1338014" y="2025438"/>
            <a:ext cx="25203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/>
              <a:t>Decisões estratégicas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2307991" y="3340215"/>
            <a:ext cx="1214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/>
              <a:t>Demandas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5383327" y="3381422"/>
            <a:ext cx="2009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Prestação de contas física e financeira da carteira</a:t>
            </a:r>
          </a:p>
        </p:txBody>
      </p:sp>
      <p:sp>
        <p:nvSpPr>
          <p:cNvPr id="15" name="Seta para Baixo 14"/>
          <p:cNvSpPr/>
          <p:nvPr/>
        </p:nvSpPr>
        <p:spPr>
          <a:xfrm>
            <a:off x="3320332" y="1964839"/>
            <a:ext cx="312234" cy="501923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043041" y="1943524"/>
            <a:ext cx="310923" cy="506012"/>
          </a:xfrm>
          <a:prstGeom prst="rect">
            <a:avLst/>
          </a:prstGeom>
        </p:spPr>
      </p:pic>
      <p:sp>
        <p:nvSpPr>
          <p:cNvPr id="31" name="Seta para Baixo 30"/>
          <p:cNvSpPr/>
          <p:nvPr/>
        </p:nvSpPr>
        <p:spPr>
          <a:xfrm>
            <a:off x="3315728" y="3283918"/>
            <a:ext cx="312234" cy="501923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090555" y="3258135"/>
            <a:ext cx="310923" cy="506012"/>
          </a:xfrm>
          <a:prstGeom prst="rect">
            <a:avLst/>
          </a:prstGeom>
        </p:spPr>
      </p:pic>
      <p:sp>
        <p:nvSpPr>
          <p:cNvPr id="36" name="Retângulo de cantos arredondados 44"/>
          <p:cNvSpPr/>
          <p:nvPr/>
        </p:nvSpPr>
        <p:spPr>
          <a:xfrm>
            <a:off x="3858365" y="5858265"/>
            <a:ext cx="2330288" cy="58255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Beneficiários – OSC, </a:t>
            </a:r>
            <a:r>
              <a:rPr lang="pt-BR" sz="1600" dirty="0" err="1"/>
              <a:t>RPPNs</a:t>
            </a:r>
            <a:endParaRPr lang="pt-BR" sz="1600" dirty="0"/>
          </a:p>
        </p:txBody>
      </p:sp>
      <p:sp>
        <p:nvSpPr>
          <p:cNvPr id="38" name="CaixaDeTexto 37"/>
          <p:cNvSpPr txBox="1"/>
          <p:nvPr/>
        </p:nvSpPr>
        <p:spPr>
          <a:xfrm>
            <a:off x="370325" y="5511777"/>
            <a:ext cx="2685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/>
              <a:t>Compras e contratações via Funbio</a:t>
            </a:r>
          </a:p>
        </p:txBody>
      </p:sp>
      <p:sp>
        <p:nvSpPr>
          <p:cNvPr id="43" name="CaixaDeTexto 42"/>
          <p:cNvSpPr txBox="1"/>
          <p:nvPr/>
        </p:nvSpPr>
        <p:spPr>
          <a:xfrm>
            <a:off x="4563696" y="2114776"/>
            <a:ext cx="25203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/>
              <a:t>Resultados</a:t>
            </a:r>
          </a:p>
        </p:txBody>
      </p:sp>
      <p:sp>
        <p:nvSpPr>
          <p:cNvPr id="58" name="Retângulo 57"/>
          <p:cNvSpPr/>
          <p:nvPr/>
        </p:nvSpPr>
        <p:spPr>
          <a:xfrm>
            <a:off x="8239590" y="1094875"/>
            <a:ext cx="18342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/>
              <a:t>Acompanhamento e fiscalização da implementação do Programa</a:t>
            </a:r>
          </a:p>
          <a:p>
            <a:pPr algn="ctr"/>
            <a:endParaRPr lang="pt-BR" sz="1200" dirty="0"/>
          </a:p>
        </p:txBody>
      </p:sp>
      <p:sp>
        <p:nvSpPr>
          <p:cNvPr id="42" name="Retângulo de cantos arredondados 44"/>
          <p:cNvSpPr/>
          <p:nvPr/>
        </p:nvSpPr>
        <p:spPr>
          <a:xfrm>
            <a:off x="67079" y="1592478"/>
            <a:ext cx="1567174" cy="582550"/>
          </a:xfrm>
          <a:prstGeom prst="roundRect">
            <a:avLst/>
          </a:prstGeom>
          <a:noFill/>
          <a:ln>
            <a:solidFill>
              <a:srgbClr val="00206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Câmaras Técnicas</a:t>
            </a:r>
          </a:p>
        </p:txBody>
      </p:sp>
      <p:cxnSp>
        <p:nvCxnSpPr>
          <p:cNvPr id="9" name="Conector reto 8"/>
          <p:cNvCxnSpPr>
            <a:cxnSpLocks/>
          </p:cNvCxnSpPr>
          <p:nvPr/>
        </p:nvCxnSpPr>
        <p:spPr>
          <a:xfrm flipH="1">
            <a:off x="1646177" y="1417015"/>
            <a:ext cx="661814" cy="41103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76FDAEF3-0163-4C65-BEFE-ADBA3F6EA0A0}"/>
              </a:ext>
            </a:extLst>
          </p:cNvPr>
          <p:cNvSpPr txBox="1"/>
          <p:nvPr/>
        </p:nvSpPr>
        <p:spPr>
          <a:xfrm>
            <a:off x="1615869" y="4550124"/>
            <a:ext cx="1281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F0000"/>
                </a:solidFill>
              </a:rPr>
              <a:t>MODALIDADE IA</a:t>
            </a:r>
          </a:p>
        </p:txBody>
      </p:sp>
      <p:sp>
        <p:nvSpPr>
          <p:cNvPr id="13" name="Seta: para Baixo 12">
            <a:extLst>
              <a:ext uri="{FF2B5EF4-FFF2-40B4-BE49-F238E27FC236}">
                <a16:creationId xmlns:a16="http://schemas.microsoft.com/office/drawing/2014/main" id="{67F40F25-BE03-4347-9811-9FE6495AD270}"/>
              </a:ext>
            </a:extLst>
          </p:cNvPr>
          <p:cNvSpPr/>
          <p:nvPr/>
        </p:nvSpPr>
        <p:spPr>
          <a:xfrm>
            <a:off x="2032959" y="4888454"/>
            <a:ext cx="447454" cy="5870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CB4D4E79-4686-4AD3-BBAA-D379C24156E7}"/>
              </a:ext>
            </a:extLst>
          </p:cNvPr>
          <p:cNvSpPr txBox="1"/>
          <p:nvPr/>
        </p:nvSpPr>
        <p:spPr>
          <a:xfrm>
            <a:off x="3734259" y="5511778"/>
            <a:ext cx="2788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/>
              <a:t>Desembolsos</a:t>
            </a:r>
          </a:p>
        </p:txBody>
      </p:sp>
      <p:sp>
        <p:nvSpPr>
          <p:cNvPr id="48" name="Seta: para Baixo 47">
            <a:extLst>
              <a:ext uri="{FF2B5EF4-FFF2-40B4-BE49-F238E27FC236}">
                <a16:creationId xmlns:a16="http://schemas.microsoft.com/office/drawing/2014/main" id="{C60C9183-4668-4154-B702-C3D246D3D0EA}"/>
              </a:ext>
            </a:extLst>
          </p:cNvPr>
          <p:cNvSpPr/>
          <p:nvPr/>
        </p:nvSpPr>
        <p:spPr>
          <a:xfrm>
            <a:off x="5741199" y="4910264"/>
            <a:ext cx="447454" cy="6043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E99E1675-33DD-4830-A143-B94CA9BCF35C}"/>
              </a:ext>
            </a:extLst>
          </p:cNvPr>
          <p:cNvSpPr txBox="1"/>
          <p:nvPr/>
        </p:nvSpPr>
        <p:spPr>
          <a:xfrm>
            <a:off x="5713485" y="4567878"/>
            <a:ext cx="1281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F0000"/>
                </a:solidFill>
              </a:rPr>
              <a:t>MODALIDADE III</a:t>
            </a:r>
          </a:p>
        </p:txBody>
      </p:sp>
      <p:sp>
        <p:nvSpPr>
          <p:cNvPr id="51" name="Seta: para Baixo 50">
            <a:extLst>
              <a:ext uri="{FF2B5EF4-FFF2-40B4-BE49-F238E27FC236}">
                <a16:creationId xmlns:a16="http://schemas.microsoft.com/office/drawing/2014/main" id="{3E78E513-ED7A-48AC-A13D-4F6422DF92E8}"/>
              </a:ext>
            </a:extLst>
          </p:cNvPr>
          <p:cNvSpPr/>
          <p:nvPr/>
        </p:nvSpPr>
        <p:spPr>
          <a:xfrm>
            <a:off x="6522378" y="4910263"/>
            <a:ext cx="447454" cy="6043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 de cantos arredondados 44">
            <a:extLst>
              <a:ext uri="{FF2B5EF4-FFF2-40B4-BE49-F238E27FC236}">
                <a16:creationId xmlns:a16="http://schemas.microsoft.com/office/drawing/2014/main" id="{DDB806CE-62E7-4C61-ACB2-CDF031F1FABC}"/>
              </a:ext>
            </a:extLst>
          </p:cNvPr>
          <p:cNvSpPr/>
          <p:nvPr/>
        </p:nvSpPr>
        <p:spPr>
          <a:xfrm>
            <a:off x="6387843" y="5859154"/>
            <a:ext cx="2330288" cy="58255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Executores – UCs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09BB5431-7FC2-4AB4-89AD-39E84B829957}"/>
              </a:ext>
            </a:extLst>
          </p:cNvPr>
          <p:cNvSpPr txBox="1"/>
          <p:nvPr/>
        </p:nvSpPr>
        <p:spPr>
          <a:xfrm>
            <a:off x="6210035" y="5530665"/>
            <a:ext cx="2685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/>
              <a:t>Compras e contratações via Funbio</a:t>
            </a:r>
          </a:p>
        </p:txBody>
      </p:sp>
      <p:sp>
        <p:nvSpPr>
          <p:cNvPr id="29" name="Arco 28">
            <a:extLst>
              <a:ext uri="{FF2B5EF4-FFF2-40B4-BE49-F238E27FC236}">
                <a16:creationId xmlns:a16="http://schemas.microsoft.com/office/drawing/2014/main" id="{24EDEE9F-2E86-4D2F-A0BF-A176ECCEB926}"/>
              </a:ext>
            </a:extLst>
          </p:cNvPr>
          <p:cNvSpPr/>
          <p:nvPr/>
        </p:nvSpPr>
        <p:spPr>
          <a:xfrm rot="20410627">
            <a:off x="6940458" y="1506543"/>
            <a:ext cx="1275645" cy="2472176"/>
          </a:xfrm>
          <a:prstGeom prst="arc">
            <a:avLst>
              <a:gd name="adj1" fmla="val 16449031"/>
              <a:gd name="adj2" fmla="val 4846515"/>
            </a:avLst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97FE2A68-B765-4A16-9010-7238B05639FD}"/>
              </a:ext>
            </a:extLst>
          </p:cNvPr>
          <p:cNvSpPr txBox="1"/>
          <p:nvPr/>
        </p:nvSpPr>
        <p:spPr>
          <a:xfrm>
            <a:off x="622934" y="206399"/>
            <a:ext cx="10401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spc="300" dirty="0">
                <a:cs typeface="Arial Black" panose="020B0604020202020204" pitchFamily="34" charset="0"/>
              </a:rPr>
              <a:t>GOVERNANÇA - COMPONENTES</a:t>
            </a:r>
          </a:p>
        </p:txBody>
      </p:sp>
    </p:spTree>
    <p:extLst>
      <p:ext uri="{BB962C8B-B14F-4D97-AF65-F5344CB8AC3E}">
        <p14:creationId xmlns:p14="http://schemas.microsoft.com/office/powerpoint/2010/main" val="312914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10836FBD-19B3-4D11-B154-31FEC6265C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1" b="377"/>
          <a:stretch/>
        </p:blipFill>
        <p:spPr>
          <a:xfrm>
            <a:off x="-142222" y="0"/>
            <a:ext cx="12334222" cy="689008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4792"/>
          <a:stretch/>
        </p:blipFill>
        <p:spPr>
          <a:xfrm>
            <a:off x="11157082" y="286180"/>
            <a:ext cx="690938" cy="76943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FE39B15-C351-0A4D-8762-8226407E9138}"/>
              </a:ext>
            </a:extLst>
          </p:cNvPr>
          <p:cNvSpPr txBox="1"/>
          <p:nvPr/>
        </p:nvSpPr>
        <p:spPr>
          <a:xfrm>
            <a:off x="343980" y="393894"/>
            <a:ext cx="108131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>
                <a:solidFill>
                  <a:schemeClr val="bg1"/>
                </a:solidFill>
                <a:cs typeface="Arial Black" panose="020B0604020202020204" pitchFamily="34" charset="0"/>
              </a:rPr>
              <a:t>TAJ – INFORMAÇÕES QUE DEVEM SER GERADAS PELO PROGRAMA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3E13614-8A64-411C-AA1C-BC8894872C90}"/>
              </a:ext>
            </a:extLst>
          </p:cNvPr>
          <p:cNvSpPr/>
          <p:nvPr/>
        </p:nvSpPr>
        <p:spPr>
          <a:xfrm>
            <a:off x="343980" y="2007703"/>
            <a:ext cx="115040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</a:rPr>
              <a:t>Planejamento Estratégico do Programa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</a:rPr>
              <a:t>Planejamento Financeiro Plurianual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</a:rPr>
              <a:t>Plano de Ação Anual e plano de trabalho contendo, no mínimo: objetivos, justificativas, ações e metas, indicadores de esforço e de resultado, plano de aplicação dos recursos financeiros, cronograma físico-financeiro e outros dados relevantes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</a:rPr>
              <a:t>Definição e monitoramento de indicadores de desempenho, de processo e de resultado do Programa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</a:rPr>
              <a:t>Definição de indicadores de resultados e de impactos para a conservação da biodiversidade dos projetos desenvolvidos pelo Programa.</a:t>
            </a:r>
          </a:p>
        </p:txBody>
      </p:sp>
    </p:spTree>
    <p:extLst>
      <p:ext uri="{BB962C8B-B14F-4D97-AF65-F5344CB8AC3E}">
        <p14:creationId xmlns:p14="http://schemas.microsoft.com/office/powerpoint/2010/main" val="3620455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1" b="377"/>
          <a:stretch/>
        </p:blipFill>
        <p:spPr>
          <a:xfrm>
            <a:off x="-88068" y="0"/>
            <a:ext cx="12280068" cy="6859833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8012631" y="4050691"/>
            <a:ext cx="1510748" cy="2807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4792"/>
          <a:stretch/>
        </p:blipFill>
        <p:spPr>
          <a:xfrm>
            <a:off x="11153193" y="261167"/>
            <a:ext cx="690938" cy="769434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B498EE6-EF27-469A-A0A0-6C0D8DC24FD1}"/>
              </a:ext>
            </a:extLst>
          </p:cNvPr>
          <p:cNvSpPr/>
          <p:nvPr/>
        </p:nvSpPr>
        <p:spPr>
          <a:xfrm>
            <a:off x="-44034" y="1291767"/>
            <a:ext cx="1211071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1130" algn="just">
              <a:spcAft>
                <a:spcPts val="600"/>
              </a:spcAft>
            </a:pP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1130" algn="just">
              <a:spcAft>
                <a:spcPts val="600"/>
              </a:spcAft>
            </a:pPr>
            <a:r>
              <a:rPr lang="pt-BR" sz="2000" dirty="0">
                <a:solidFill>
                  <a:schemeClr val="bg1"/>
                </a:solidFill>
              </a:rPr>
              <a:t>Documento orientador do Programa TAJ Litoral do Paraná, que será construído a partir de uma linha de base atualizada, destinado a apoiar as instâncias decisórias do Programa no direcionamento estratégico dos recursos, com vistas ao alcance de resultados duradouros para a conservação da biodiversidade no território elegível. </a:t>
            </a:r>
          </a:p>
          <a:p>
            <a:pPr marL="151130" algn="just">
              <a:spcAft>
                <a:spcPts val="600"/>
              </a:spcAft>
            </a:pPr>
            <a:endParaRPr lang="pt-BR" sz="20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1130" algn="just">
              <a:spcAft>
                <a:spcPts val="600"/>
              </a:spcAft>
            </a:pPr>
            <a:r>
              <a:rPr lang="pt-BR" sz="2400" b="1" u="sng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Modalidade IA</a:t>
            </a:r>
            <a:r>
              <a:rPr lang="pt-BR" sz="2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Elaboração de Planejamento para 10 anos, com detalhamento  para 04 anos (Planos de Ação e </a:t>
            </a:r>
            <a:r>
              <a:rPr lang="pt-BR" sz="20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</a:t>
            </a:r>
            <a:r>
              <a:rPr lang="pt-BR" sz="2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151130" algn="just">
              <a:spcAft>
                <a:spcPts val="600"/>
              </a:spcAft>
            </a:pPr>
            <a:endParaRPr lang="pt-BR" sz="20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1130" algn="just">
              <a:spcAft>
                <a:spcPts val="600"/>
              </a:spcAft>
            </a:pPr>
            <a:r>
              <a:rPr lang="pt-BR" sz="2000" b="1" u="sng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Modalidade III: </a:t>
            </a:r>
            <a:r>
              <a:rPr lang="pt-BR" sz="2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Elaboração de Planejamento para 10 anos</a:t>
            </a:r>
          </a:p>
          <a:p>
            <a:pPr marL="151130" algn="just">
              <a:spcAft>
                <a:spcPts val="600"/>
              </a:spcAft>
            </a:pPr>
            <a:endParaRPr lang="pt-BR" sz="24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1130" algn="just">
              <a:spcAft>
                <a:spcPts val="600"/>
              </a:spcAft>
            </a:pPr>
            <a:r>
              <a:rPr lang="pt-BR" sz="24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Documentos Base</a:t>
            </a:r>
            <a:r>
              <a:rPr lang="pt-BR" sz="2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2000" dirty="0">
                <a:solidFill>
                  <a:schemeClr val="bg1"/>
                </a:solidFill>
              </a:rPr>
              <a:t>Relatório da Oficina de Elaboração da Proposta de Conservação do Patrimônio Natural do Litoral Paranaense realizada em 2015 , PDSL.</a:t>
            </a:r>
          </a:p>
          <a:p>
            <a:pPr marL="151130" algn="just">
              <a:spcAft>
                <a:spcPts val="600"/>
              </a:spcAft>
            </a:pP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DFC2368-4069-49C5-A7A4-AD2587FCDC8C}"/>
              </a:ext>
            </a:extLst>
          </p:cNvPr>
          <p:cNvSpPr txBox="1"/>
          <p:nvPr/>
        </p:nvSpPr>
        <p:spPr>
          <a:xfrm>
            <a:off x="-44034" y="453298"/>
            <a:ext cx="10954869" cy="70788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PLANO ESTRATÉGICO DE LONGO PRAZO – PELP</a:t>
            </a:r>
            <a:endParaRPr lang="pt-BR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384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1" b="377"/>
          <a:stretch/>
        </p:blipFill>
        <p:spPr>
          <a:xfrm>
            <a:off x="-88068" y="0"/>
            <a:ext cx="12280068" cy="6859833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8012631" y="4050691"/>
            <a:ext cx="1510748" cy="2807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4792"/>
          <a:stretch/>
        </p:blipFill>
        <p:spPr>
          <a:xfrm>
            <a:off x="11153193" y="261167"/>
            <a:ext cx="690938" cy="769434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B498EE6-EF27-469A-A0A0-6C0D8DC24FD1}"/>
              </a:ext>
            </a:extLst>
          </p:cNvPr>
          <p:cNvSpPr/>
          <p:nvPr/>
        </p:nvSpPr>
        <p:spPr>
          <a:xfrm>
            <a:off x="-44034" y="1291767"/>
            <a:ext cx="12110715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1130" algn="just">
              <a:spcAft>
                <a:spcPts val="600"/>
              </a:spcAft>
            </a:pP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pt-PT" b="1" dirty="0">
                <a:solidFill>
                  <a:schemeClr val="bg1"/>
                </a:solidFill>
              </a:rPr>
              <a:t>OBJETIVO DA CONTRATAÇÃO</a:t>
            </a:r>
          </a:p>
          <a:p>
            <a:pPr lvl="0"/>
            <a:endParaRPr lang="pt-BR" b="1" dirty="0">
              <a:solidFill>
                <a:schemeClr val="bg1"/>
              </a:solidFill>
            </a:endParaRPr>
          </a:p>
          <a:p>
            <a:pPr algn="just"/>
            <a:r>
              <a:rPr lang="pt-PT" sz="2400" dirty="0">
                <a:solidFill>
                  <a:schemeClr val="bg1"/>
                </a:solidFill>
              </a:rPr>
              <a:t>Planejamento  levando em consideração uma estratégia financeira de longo prazo  para a consolidação e manutenção das UCs que atende exclusivamente as demandas do ICMBio,  e que comporá o PELP.</a:t>
            </a:r>
          </a:p>
          <a:p>
            <a:pPr algn="just"/>
            <a:endParaRPr lang="pt-PT" sz="2400" dirty="0">
              <a:solidFill>
                <a:schemeClr val="bg1"/>
              </a:solidFill>
            </a:endParaRPr>
          </a:p>
          <a:p>
            <a:pPr algn="just"/>
            <a:r>
              <a:rPr lang="pt-PT" sz="2400" dirty="0">
                <a:solidFill>
                  <a:schemeClr val="bg1"/>
                </a:solidFill>
              </a:rPr>
              <a:t>O Planejamento deverá considerar a execução de um primeiro período quadrianual (Planos de Ação) dentro de uma pespectiva de atividades e custos, detalhando as ações prioritárias dentro de uma alocação de recursos estratégica e temporal, e apontar em linhas gerais os caminhos para a totalidade do período (10 anos). </a:t>
            </a:r>
          </a:p>
          <a:p>
            <a:pPr algn="just"/>
            <a:endParaRPr lang="pt-PT" sz="2400" dirty="0">
              <a:solidFill>
                <a:schemeClr val="bg1"/>
              </a:solidFill>
            </a:endParaRPr>
          </a:p>
          <a:p>
            <a:pPr algn="just"/>
            <a:r>
              <a:rPr lang="pt-PT" sz="2400" dirty="0">
                <a:solidFill>
                  <a:srgbClr val="FF0000"/>
                </a:solidFill>
              </a:rPr>
              <a:t>O consultor deverá considerar as ferramentas adotadas pelo ICMBio, como Sange, tracking tools, etc. A construção do documento será feita junto com as equipes do ICMBio.</a:t>
            </a:r>
            <a:endParaRPr lang="pt-BR" sz="2400" dirty="0">
              <a:solidFill>
                <a:srgbClr val="FF0000"/>
              </a:solidFill>
            </a:endParaRPr>
          </a:p>
          <a:p>
            <a:pPr marL="151130" algn="just">
              <a:spcAft>
                <a:spcPts val="600"/>
              </a:spcAft>
            </a:pP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DFC2368-4069-49C5-A7A4-AD2587FCDC8C}"/>
              </a:ext>
            </a:extLst>
          </p:cNvPr>
          <p:cNvSpPr txBox="1"/>
          <p:nvPr/>
        </p:nvSpPr>
        <p:spPr>
          <a:xfrm>
            <a:off x="-44034" y="453298"/>
            <a:ext cx="10954869" cy="70788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Modalidade IA</a:t>
            </a:r>
            <a:endParaRPr lang="pt-BR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4484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5F1F27B5AE2DB49AAE649273C23D653" ma:contentTypeVersion="13" ma:contentTypeDescription="Crie um novo documento." ma:contentTypeScope="" ma:versionID="1b42d1718a9e0038c43b778c08c8ae07">
  <xsd:schema xmlns:xsd="http://www.w3.org/2001/XMLSchema" xmlns:xs="http://www.w3.org/2001/XMLSchema" xmlns:p="http://schemas.microsoft.com/office/2006/metadata/properties" xmlns:ns2="f23f8eac-f1d7-411f-955e-781fdb8e7e03" xmlns:ns3="ea7e7587-b21f-4265-b815-62ae95676836" targetNamespace="http://schemas.microsoft.com/office/2006/metadata/properties" ma:root="true" ma:fieldsID="87d61b1e683c542fb5bb54027ea829dd" ns2:_="" ns3:_="">
    <xsd:import namespace="f23f8eac-f1d7-411f-955e-781fdb8e7e03"/>
    <xsd:import namespace="ea7e7587-b21f-4265-b815-62ae9567683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3f8eac-f1d7-411f-955e-781fdb8e7e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7e7587-b21f-4265-b815-62ae9567683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AE62722-7C1A-4FC7-8E5B-99A139B996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93D0543-AF7C-4EFD-8EB8-6B0B0E9C97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3f8eac-f1d7-411f-955e-781fdb8e7e03"/>
    <ds:schemaRef ds:uri="ea7e7587-b21f-4265-b815-62ae956768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B9DAFB7-8555-4EF8-B8FC-969A294EB3DC}">
  <ds:schemaRefs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ea7e7587-b21f-4265-b815-62ae95676836"/>
    <ds:schemaRef ds:uri="http://purl.org/dc/terms/"/>
    <ds:schemaRef ds:uri="f23f8eac-f1d7-411f-955e-781fdb8e7e0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5980</TotalTime>
  <Words>1052</Words>
  <Application>Microsoft Office PowerPoint</Application>
  <PresentationFormat>Widescreen</PresentationFormat>
  <Paragraphs>104</Paragraphs>
  <Slides>11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Talissa Silverio Araujo</dc:creator>
  <cp:lastModifiedBy>Daniela Leite</cp:lastModifiedBy>
  <cp:revision>141</cp:revision>
  <dcterms:created xsi:type="dcterms:W3CDTF">2020-02-28T20:21:07Z</dcterms:created>
  <dcterms:modified xsi:type="dcterms:W3CDTF">2022-03-21T18:20:39Z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0x01010045F1F27B5AE2DB49AAE649273C23D653</vt:lpwstr>
  </property>
</Properties>
</file>